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</p:sldMasterIdLst>
  <p:notesMasterIdLst>
    <p:notesMasterId r:id="rId8"/>
  </p:notesMasterIdLst>
  <p:sldIdLst>
    <p:sldId id="1297" r:id="rId2"/>
    <p:sldId id="1386" r:id="rId3"/>
    <p:sldId id="1387" r:id="rId4"/>
    <p:sldId id="1390" r:id="rId5"/>
    <p:sldId id="1391" r:id="rId6"/>
    <p:sldId id="1384" r:id="rId7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44">
          <p15:clr>
            <a:srgbClr val="A4A3A4"/>
          </p15:clr>
        </p15:guide>
        <p15:guide id="2" orient="horz" pos="480" userDrawn="1">
          <p15:clr>
            <a:srgbClr val="A4A3A4"/>
          </p15:clr>
        </p15:guide>
        <p15:guide id="3" pos="14422" userDrawn="1">
          <p15:clr>
            <a:srgbClr val="A4A3A4"/>
          </p15:clr>
        </p15:guide>
        <p15:guide id="4" pos="1006" userDrawn="1">
          <p15:clr>
            <a:srgbClr val="A4A3A4"/>
          </p15:clr>
        </p15:guide>
        <p15:guide id="5" pos="76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B291"/>
    <a:srgbClr val="808080"/>
    <a:srgbClr val="000000"/>
    <a:srgbClr val="373737"/>
    <a:srgbClr val="535353"/>
    <a:srgbClr val="2A2A29"/>
    <a:srgbClr val="384557"/>
    <a:srgbClr val="8844B4"/>
    <a:srgbClr val="51286C"/>
    <a:srgbClr val="894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4090" autoAdjust="0"/>
  </p:normalViewPr>
  <p:slideViewPr>
    <p:cSldViewPr snapToGrid="0" snapToObjects="1">
      <p:cViewPr varScale="1">
        <p:scale>
          <a:sx n="59" d="100"/>
          <a:sy n="59" d="100"/>
        </p:scale>
        <p:origin x="312" y="72"/>
      </p:cViewPr>
      <p:guideLst>
        <p:guide orient="horz" pos="8144"/>
        <p:guide orient="horz" pos="480"/>
        <p:guide pos="14422"/>
        <p:guide pos="1006"/>
        <p:guide pos="76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2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470372-0D92-4553-9688-B2097FB45555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0"/>
      <dgm:spPr/>
    </dgm:pt>
    <dgm:pt modelId="{0D4E14E2-5803-444A-9FDA-32CC5C94EDB8}">
      <dgm:prSet phldrT="[Text]" phldr="1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4990FF40-F82D-4A26-8A80-DEE27BA9D72C}" type="parTrans" cxnId="{C4FD9E46-0AAD-43AC-BA9F-212FD98EF86A}">
      <dgm:prSet/>
      <dgm:spPr/>
      <dgm:t>
        <a:bodyPr/>
        <a:lstStyle/>
        <a:p>
          <a:endParaRPr lang="en-US"/>
        </a:p>
      </dgm:t>
    </dgm:pt>
    <dgm:pt modelId="{C510BF58-8F95-4AF7-A987-77119B8572CF}" type="sibTrans" cxnId="{C4FD9E46-0AAD-43AC-BA9F-212FD98EF86A}">
      <dgm:prSet/>
      <dgm:spPr/>
      <dgm:t>
        <a:bodyPr/>
        <a:lstStyle/>
        <a:p>
          <a:endParaRPr lang="en-US"/>
        </a:p>
      </dgm:t>
    </dgm:pt>
    <dgm:pt modelId="{86EBDC02-EB00-45D8-B43A-28D91CCE4D6E}">
      <dgm:prSet phldrT="[Text]" phldr="1"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8944759-8F68-4683-8DC7-3666C41C1D06}" type="parTrans" cxnId="{455186E5-3F88-432D-B21D-D3BBC96503A1}">
      <dgm:prSet/>
      <dgm:spPr/>
      <dgm:t>
        <a:bodyPr/>
        <a:lstStyle/>
        <a:p>
          <a:endParaRPr lang="en-US"/>
        </a:p>
      </dgm:t>
    </dgm:pt>
    <dgm:pt modelId="{6B45663A-62AB-4322-8F38-4FEB0A0623BB}" type="sibTrans" cxnId="{455186E5-3F88-432D-B21D-D3BBC96503A1}">
      <dgm:prSet/>
      <dgm:spPr/>
      <dgm:t>
        <a:bodyPr/>
        <a:lstStyle/>
        <a:p>
          <a:endParaRPr lang="en-US"/>
        </a:p>
      </dgm:t>
    </dgm:pt>
    <dgm:pt modelId="{F1EB6458-1A49-45B4-B911-72F262F156D2}">
      <dgm:prSet phldrT="[Text]" phldr="1"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20BFB6-9E80-498C-AD56-F9398405E795}" type="parTrans" cxnId="{3FF7DA99-0D5E-405F-BACF-A5917771CB2B}">
      <dgm:prSet/>
      <dgm:spPr/>
      <dgm:t>
        <a:bodyPr/>
        <a:lstStyle/>
        <a:p>
          <a:endParaRPr lang="en-US"/>
        </a:p>
      </dgm:t>
    </dgm:pt>
    <dgm:pt modelId="{2225F1CE-7A15-4F1F-8FC5-D10CD8F57B6D}" type="sibTrans" cxnId="{3FF7DA99-0D5E-405F-BACF-A5917771CB2B}">
      <dgm:prSet/>
      <dgm:spPr/>
      <dgm:t>
        <a:bodyPr/>
        <a:lstStyle/>
        <a:p>
          <a:endParaRPr lang="en-US"/>
        </a:p>
      </dgm:t>
    </dgm:pt>
    <dgm:pt modelId="{1C9481A8-B023-4A05-A26A-62054B1F10C5}" type="pres">
      <dgm:prSet presAssocID="{34470372-0D92-4553-9688-B2097FB45555}" presName="Name0" presStyleCnt="0">
        <dgm:presLayoutVars>
          <dgm:dir/>
          <dgm:animLvl val="lvl"/>
          <dgm:resizeHandles val="exact"/>
        </dgm:presLayoutVars>
      </dgm:prSet>
      <dgm:spPr/>
    </dgm:pt>
    <dgm:pt modelId="{41CFE9B9-CDAF-40B8-B359-B8F20E43D613}" type="pres">
      <dgm:prSet presAssocID="{0D4E14E2-5803-444A-9FDA-32CC5C94EDB8}" presName="Name8" presStyleCnt="0"/>
      <dgm:spPr/>
    </dgm:pt>
    <dgm:pt modelId="{637EAC7E-3E7B-4EBF-96F3-7571BCF4F840}" type="pres">
      <dgm:prSet presAssocID="{0D4E14E2-5803-444A-9FDA-32CC5C94EDB8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02C5DE-4D34-4ED0-8592-5892794C940A}" type="pres">
      <dgm:prSet presAssocID="{0D4E14E2-5803-444A-9FDA-32CC5C94EDB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3B1F1B-1188-4C10-8B06-86CE40605DE2}" type="pres">
      <dgm:prSet presAssocID="{86EBDC02-EB00-45D8-B43A-28D91CCE4D6E}" presName="Name8" presStyleCnt="0"/>
      <dgm:spPr/>
    </dgm:pt>
    <dgm:pt modelId="{7F6EB6BB-0D5E-429E-808B-66D0FAEAD69F}" type="pres">
      <dgm:prSet presAssocID="{86EBDC02-EB00-45D8-B43A-28D91CCE4D6E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ECF978-15DB-46F2-B85E-13A10504E24F}" type="pres">
      <dgm:prSet presAssocID="{86EBDC02-EB00-45D8-B43A-28D91CCE4D6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AB2C93-9859-4F81-A595-3E1ECD759FEF}" type="pres">
      <dgm:prSet presAssocID="{F1EB6458-1A49-45B4-B911-72F262F156D2}" presName="Name8" presStyleCnt="0"/>
      <dgm:spPr/>
    </dgm:pt>
    <dgm:pt modelId="{CB119765-9DC9-4201-9A2D-06927BE37EA6}" type="pres">
      <dgm:prSet presAssocID="{F1EB6458-1A49-45B4-B911-72F262F156D2}" presName="level" presStyleLbl="node1" presStyleIdx="2" presStyleCnt="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A7A051-697A-47AE-B2BB-FA9CB7EA4925}" type="pres">
      <dgm:prSet presAssocID="{F1EB6458-1A49-45B4-B911-72F262F156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DED454-E153-4EBE-86C4-E2AE37283314}" type="presOf" srcId="{34470372-0D92-4553-9688-B2097FB45555}" destId="{1C9481A8-B023-4A05-A26A-62054B1F10C5}" srcOrd="0" destOrd="0" presId="urn:microsoft.com/office/officeart/2005/8/layout/pyramid1"/>
    <dgm:cxn modelId="{6D1869DE-5572-4A2F-8E0A-950F4B4B491A}" type="presOf" srcId="{F1EB6458-1A49-45B4-B911-72F262F156D2}" destId="{CB119765-9DC9-4201-9A2D-06927BE37EA6}" srcOrd="0" destOrd="0" presId="urn:microsoft.com/office/officeart/2005/8/layout/pyramid1"/>
    <dgm:cxn modelId="{C4FD9E46-0AAD-43AC-BA9F-212FD98EF86A}" srcId="{34470372-0D92-4553-9688-B2097FB45555}" destId="{0D4E14E2-5803-444A-9FDA-32CC5C94EDB8}" srcOrd="0" destOrd="0" parTransId="{4990FF40-F82D-4A26-8A80-DEE27BA9D72C}" sibTransId="{C510BF58-8F95-4AF7-A987-77119B8572CF}"/>
    <dgm:cxn modelId="{0E8E0C18-B46A-4140-845A-3D58053EA79A}" type="presOf" srcId="{F1EB6458-1A49-45B4-B911-72F262F156D2}" destId="{C5A7A051-697A-47AE-B2BB-FA9CB7EA4925}" srcOrd="1" destOrd="0" presId="urn:microsoft.com/office/officeart/2005/8/layout/pyramid1"/>
    <dgm:cxn modelId="{3FF7DA99-0D5E-405F-BACF-A5917771CB2B}" srcId="{34470372-0D92-4553-9688-B2097FB45555}" destId="{F1EB6458-1A49-45B4-B911-72F262F156D2}" srcOrd="2" destOrd="0" parTransId="{6B20BFB6-9E80-498C-AD56-F9398405E795}" sibTransId="{2225F1CE-7A15-4F1F-8FC5-D10CD8F57B6D}"/>
    <dgm:cxn modelId="{9BB7D846-CD9B-4C59-9D0C-4638E99B5B93}" type="presOf" srcId="{86EBDC02-EB00-45D8-B43A-28D91CCE4D6E}" destId="{7F6EB6BB-0D5E-429E-808B-66D0FAEAD69F}" srcOrd="0" destOrd="0" presId="urn:microsoft.com/office/officeart/2005/8/layout/pyramid1"/>
    <dgm:cxn modelId="{9AAB4371-5A9D-4E31-BD63-A8126B836EA7}" type="presOf" srcId="{0D4E14E2-5803-444A-9FDA-32CC5C94EDB8}" destId="{B202C5DE-4D34-4ED0-8592-5892794C940A}" srcOrd="1" destOrd="0" presId="urn:microsoft.com/office/officeart/2005/8/layout/pyramid1"/>
    <dgm:cxn modelId="{455186E5-3F88-432D-B21D-D3BBC96503A1}" srcId="{34470372-0D92-4553-9688-B2097FB45555}" destId="{86EBDC02-EB00-45D8-B43A-28D91CCE4D6E}" srcOrd="1" destOrd="0" parTransId="{18944759-8F68-4683-8DC7-3666C41C1D06}" sibTransId="{6B45663A-62AB-4322-8F38-4FEB0A0623BB}"/>
    <dgm:cxn modelId="{C244B455-F5F3-4A2D-92AB-4D9D14E99BFA}" type="presOf" srcId="{86EBDC02-EB00-45D8-B43A-28D91CCE4D6E}" destId="{4EECF978-15DB-46F2-B85E-13A10504E24F}" srcOrd="1" destOrd="0" presId="urn:microsoft.com/office/officeart/2005/8/layout/pyramid1"/>
    <dgm:cxn modelId="{8881CFCD-A04F-495B-9D63-5EBFEEB9526D}" type="presOf" srcId="{0D4E14E2-5803-444A-9FDA-32CC5C94EDB8}" destId="{637EAC7E-3E7B-4EBF-96F3-7571BCF4F840}" srcOrd="0" destOrd="0" presId="urn:microsoft.com/office/officeart/2005/8/layout/pyramid1"/>
    <dgm:cxn modelId="{ABF02A31-FCC0-4321-955B-CA4B911C817F}" type="presParOf" srcId="{1C9481A8-B023-4A05-A26A-62054B1F10C5}" destId="{41CFE9B9-CDAF-40B8-B359-B8F20E43D613}" srcOrd="0" destOrd="0" presId="urn:microsoft.com/office/officeart/2005/8/layout/pyramid1"/>
    <dgm:cxn modelId="{0B22634B-28B6-4070-A994-583BA0367811}" type="presParOf" srcId="{41CFE9B9-CDAF-40B8-B359-B8F20E43D613}" destId="{637EAC7E-3E7B-4EBF-96F3-7571BCF4F840}" srcOrd="0" destOrd="0" presId="urn:microsoft.com/office/officeart/2005/8/layout/pyramid1"/>
    <dgm:cxn modelId="{CCCC27EF-BF2F-4394-9797-A5B6DD62EC87}" type="presParOf" srcId="{41CFE9B9-CDAF-40B8-B359-B8F20E43D613}" destId="{B202C5DE-4D34-4ED0-8592-5892794C940A}" srcOrd="1" destOrd="0" presId="urn:microsoft.com/office/officeart/2005/8/layout/pyramid1"/>
    <dgm:cxn modelId="{34AC71E6-4249-4692-A6B0-0D0925669981}" type="presParOf" srcId="{1C9481A8-B023-4A05-A26A-62054B1F10C5}" destId="{813B1F1B-1188-4C10-8B06-86CE40605DE2}" srcOrd="1" destOrd="0" presId="urn:microsoft.com/office/officeart/2005/8/layout/pyramid1"/>
    <dgm:cxn modelId="{40AA4140-D279-48BC-A80C-6ED6298DEB0D}" type="presParOf" srcId="{813B1F1B-1188-4C10-8B06-86CE40605DE2}" destId="{7F6EB6BB-0D5E-429E-808B-66D0FAEAD69F}" srcOrd="0" destOrd="0" presId="urn:microsoft.com/office/officeart/2005/8/layout/pyramid1"/>
    <dgm:cxn modelId="{B92ECF4A-5100-4795-8DFF-D7CD3384554D}" type="presParOf" srcId="{813B1F1B-1188-4C10-8B06-86CE40605DE2}" destId="{4EECF978-15DB-46F2-B85E-13A10504E24F}" srcOrd="1" destOrd="0" presId="urn:microsoft.com/office/officeart/2005/8/layout/pyramid1"/>
    <dgm:cxn modelId="{551AB82D-73AF-4A5C-82E7-F5C79CACC3D2}" type="presParOf" srcId="{1C9481A8-B023-4A05-A26A-62054B1F10C5}" destId="{8EAB2C93-9859-4F81-A595-3E1ECD759FEF}" srcOrd="2" destOrd="0" presId="urn:microsoft.com/office/officeart/2005/8/layout/pyramid1"/>
    <dgm:cxn modelId="{E320E01D-6922-448C-A751-58D2EAD47E56}" type="presParOf" srcId="{8EAB2C93-9859-4F81-A595-3E1ECD759FEF}" destId="{CB119765-9DC9-4201-9A2D-06927BE37EA6}" srcOrd="0" destOrd="0" presId="urn:microsoft.com/office/officeart/2005/8/layout/pyramid1"/>
    <dgm:cxn modelId="{44132F9B-83BA-46FD-A154-CF778ED06287}" type="presParOf" srcId="{8EAB2C93-9859-4F81-A595-3E1ECD759FEF}" destId="{C5A7A051-697A-47AE-B2BB-FA9CB7EA492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EAC7E-3E7B-4EBF-96F3-7571BCF4F840}">
      <dsp:nvSpPr>
        <dsp:cNvPr id="0" name=""/>
        <dsp:cNvSpPr/>
      </dsp:nvSpPr>
      <dsp:spPr>
        <a:xfrm>
          <a:off x="4473985" y="0"/>
          <a:ext cx="4473985" cy="2900891"/>
        </a:xfrm>
        <a:prstGeom prst="trapezoid">
          <a:avLst>
            <a:gd name="adj" fmla="val 7711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chemeClr val="bg1"/>
            </a:solidFill>
          </a:endParaRPr>
        </a:p>
      </dsp:txBody>
      <dsp:txXfrm>
        <a:off x="4473985" y="0"/>
        <a:ext cx="4473985" cy="2900891"/>
      </dsp:txXfrm>
    </dsp:sp>
    <dsp:sp modelId="{7F6EB6BB-0D5E-429E-808B-66D0FAEAD69F}">
      <dsp:nvSpPr>
        <dsp:cNvPr id="0" name=""/>
        <dsp:cNvSpPr/>
      </dsp:nvSpPr>
      <dsp:spPr>
        <a:xfrm>
          <a:off x="2236992" y="2900891"/>
          <a:ext cx="8947970" cy="2900891"/>
        </a:xfrm>
        <a:prstGeom prst="trapezoid">
          <a:avLst>
            <a:gd name="adj" fmla="val 7711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>
            <a:solidFill>
              <a:schemeClr val="bg1"/>
            </a:solidFill>
          </a:endParaRPr>
        </a:p>
      </dsp:txBody>
      <dsp:txXfrm>
        <a:off x="3802887" y="2900891"/>
        <a:ext cx="5816180" cy="2900891"/>
      </dsp:txXfrm>
    </dsp:sp>
    <dsp:sp modelId="{CB119765-9DC9-4201-9A2D-06927BE37EA6}">
      <dsp:nvSpPr>
        <dsp:cNvPr id="0" name=""/>
        <dsp:cNvSpPr/>
      </dsp:nvSpPr>
      <dsp:spPr>
        <a:xfrm>
          <a:off x="0" y="5801783"/>
          <a:ext cx="13421955" cy="2900891"/>
        </a:xfrm>
        <a:prstGeom prst="trapezoid">
          <a:avLst>
            <a:gd name="adj" fmla="val 7711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>
            <a:solidFill>
              <a:schemeClr val="bg1"/>
            </a:solidFill>
          </a:endParaRPr>
        </a:p>
      </dsp:txBody>
      <dsp:txXfrm>
        <a:off x="2348842" y="5801783"/>
        <a:ext cx="8724270" cy="2900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7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3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7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3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71977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654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28262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6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4" y="3517900"/>
            <a:ext cx="22852068" cy="66802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8991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072" y="0"/>
            <a:ext cx="12169577" cy="137160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185649" y="0"/>
            <a:ext cx="12169577" cy="137160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9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6698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14295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0109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243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8426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5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8693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 anchor="t"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38595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992087" y="12478821"/>
            <a:ext cx="751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8080"/>
                </a:solidFill>
                <a:latin typeface="Lato Black"/>
                <a:cs typeface="Lato Black"/>
              </a:rPr>
              <a:t>Continuing Education &amp; Community</a:t>
            </a:r>
            <a:r>
              <a:rPr lang="en-US" sz="2400" b="1" baseline="0" dirty="0" smtClean="0">
                <a:solidFill>
                  <a:srgbClr val="808080"/>
                </a:solidFill>
                <a:latin typeface="Lato Black"/>
                <a:cs typeface="Lato Black"/>
              </a:rPr>
              <a:t> Engagement</a:t>
            </a:r>
            <a:endParaRPr lang="id-ID" sz="2400" b="0" dirty="0">
              <a:solidFill>
                <a:srgbClr val="808080"/>
              </a:solidFill>
              <a:latin typeface="Lato Light"/>
              <a:cs typeface="Lato Light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510708" y="12724518"/>
            <a:ext cx="1329888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71" y="12523109"/>
            <a:ext cx="375045" cy="3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0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7" r:id="rId13"/>
    <p:sldLayoutId id="214748380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546246" y="3813580"/>
            <a:ext cx="9831403" cy="310854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986983" y="3838294"/>
            <a:ext cx="173160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chemeClr val="tx2"/>
                </a:solidFill>
                <a:cs typeface="Lato Light"/>
              </a:rPr>
              <a:t>TITLE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571357" y="4097010"/>
            <a:ext cx="207814" cy="2447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5273621" y="4275245"/>
            <a:ext cx="2059839" cy="2085586"/>
            <a:chOff x="6184901" y="4203700"/>
            <a:chExt cx="254000" cy="257175"/>
          </a:xfrm>
          <a:solidFill>
            <a:schemeClr val="bg1"/>
          </a:solidFill>
        </p:grpSpPr>
        <p:sp>
          <p:nvSpPr>
            <p:cNvPr id="35" name="Freeform 238"/>
            <p:cNvSpPr>
              <a:spLocks noEditPoints="1"/>
            </p:cNvSpPr>
            <p:nvPr/>
          </p:nvSpPr>
          <p:spPr bwMode="auto">
            <a:xfrm>
              <a:off x="6184901" y="4203700"/>
              <a:ext cx="254000" cy="257175"/>
            </a:xfrm>
            <a:custGeom>
              <a:avLst/>
              <a:gdLst/>
              <a:ahLst/>
              <a:cxnLst>
                <a:cxn ang="0">
                  <a:pos x="51" y="7"/>
                </a:cxn>
                <a:cxn ang="0">
                  <a:pos x="94" y="51"/>
                </a:cxn>
                <a:cxn ang="0">
                  <a:pos x="51" y="94"/>
                </a:cxn>
                <a:cxn ang="0">
                  <a:pos x="7" y="51"/>
                </a:cxn>
                <a:cxn ang="0">
                  <a:pos x="51" y="7"/>
                </a:cxn>
                <a:cxn ang="0">
                  <a:pos x="51" y="0"/>
                </a:cxn>
                <a:cxn ang="0">
                  <a:pos x="0" y="51"/>
                </a:cxn>
                <a:cxn ang="0">
                  <a:pos x="51" y="102"/>
                </a:cxn>
                <a:cxn ang="0">
                  <a:pos x="101" y="51"/>
                </a:cxn>
                <a:cxn ang="0">
                  <a:pos x="51" y="0"/>
                </a:cxn>
              </a:cxnLst>
              <a:rect l="0" t="0" r="r" b="b"/>
              <a:pathLst>
                <a:path w="101" h="102">
                  <a:moveTo>
                    <a:pt x="51" y="7"/>
                  </a:moveTo>
                  <a:cubicBezTo>
                    <a:pt x="75" y="7"/>
                    <a:pt x="94" y="27"/>
                    <a:pt x="94" y="51"/>
                  </a:cubicBezTo>
                  <a:cubicBezTo>
                    <a:pt x="94" y="75"/>
                    <a:pt x="75" y="94"/>
                    <a:pt x="51" y="94"/>
                  </a:cubicBezTo>
                  <a:cubicBezTo>
                    <a:pt x="27" y="94"/>
                    <a:pt x="7" y="75"/>
                    <a:pt x="7" y="51"/>
                  </a:cubicBezTo>
                  <a:cubicBezTo>
                    <a:pt x="7" y="27"/>
                    <a:pt x="27" y="7"/>
                    <a:pt x="51" y="7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2"/>
                    <a:pt x="51" y="102"/>
                  </a:cubicBezTo>
                  <a:cubicBezTo>
                    <a:pt x="79" y="102"/>
                    <a:pt x="101" y="79"/>
                    <a:pt x="101" y="51"/>
                  </a:cubicBezTo>
                  <a:cubicBezTo>
                    <a:pt x="101" y="23"/>
                    <a:pt x="79" y="0"/>
                    <a:pt x="5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239"/>
            <p:cNvSpPr>
              <a:spLocks/>
            </p:cNvSpPr>
            <p:nvPr/>
          </p:nvSpPr>
          <p:spPr bwMode="auto">
            <a:xfrm>
              <a:off x="6275388" y="4251325"/>
              <a:ext cx="90488" cy="153988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39" y="50"/>
                </a:cxn>
                <a:cxn ang="0">
                  <a:pos x="0" y="16"/>
                </a:cxn>
                <a:cxn ang="0">
                  <a:pos x="0" y="0"/>
                </a:cxn>
                <a:cxn ang="0">
                  <a:pos x="57" y="50"/>
                </a:cxn>
                <a:cxn ang="0">
                  <a:pos x="0" y="97"/>
                </a:cxn>
                <a:cxn ang="0">
                  <a:pos x="0" y="83"/>
                </a:cxn>
              </a:cxnLst>
              <a:rect l="0" t="0" r="r" b="b"/>
              <a:pathLst>
                <a:path w="57" h="97">
                  <a:moveTo>
                    <a:pt x="0" y="83"/>
                  </a:moveTo>
                  <a:lnTo>
                    <a:pt x="39" y="50"/>
                  </a:lnTo>
                  <a:lnTo>
                    <a:pt x="0" y="16"/>
                  </a:lnTo>
                  <a:lnTo>
                    <a:pt x="0" y="0"/>
                  </a:lnTo>
                  <a:lnTo>
                    <a:pt x="57" y="50"/>
                  </a:lnTo>
                  <a:lnTo>
                    <a:pt x="0" y="97"/>
                  </a:lnTo>
                  <a:lnTo>
                    <a:pt x="0" y="8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39235" y="7796752"/>
            <a:ext cx="1921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Name </a:t>
            </a:r>
            <a:r>
              <a:rPr lang="en-US" dirty="0" smtClean="0"/>
              <a:t>| Title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39235" y="8537251"/>
            <a:ext cx="1997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Name </a:t>
            </a:r>
            <a:r>
              <a:rPr lang="en-US" dirty="0" smtClean="0"/>
              <a:t>|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2" b="25851"/>
          <a:stretch/>
        </p:blipFill>
        <p:spPr>
          <a:xfrm>
            <a:off x="-18024" y="3663023"/>
            <a:ext cx="24377653" cy="6681127"/>
          </a:xfrm>
        </p:spPr>
      </p:pic>
      <p:sp>
        <p:nvSpPr>
          <p:cNvPr id="9" name="Rectangle 8"/>
          <p:cNvSpPr/>
          <p:nvPr/>
        </p:nvSpPr>
        <p:spPr>
          <a:xfrm>
            <a:off x="-68824" y="3663023"/>
            <a:ext cx="24446474" cy="6699059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1093" y="5577440"/>
            <a:ext cx="141940" cy="257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TextBox 6"/>
          <p:cNvSpPr txBox="1"/>
          <p:nvPr/>
        </p:nvSpPr>
        <p:spPr>
          <a:xfrm>
            <a:off x="12120003" y="5565338"/>
            <a:ext cx="9977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cs typeface="Lato Light"/>
              </a:rPr>
              <a:t>[Text]</a:t>
            </a:r>
            <a:endParaRPr lang="en-US" sz="5400" dirty="0">
              <a:solidFill>
                <a:schemeClr val="bg1"/>
              </a:solidFill>
              <a:cs typeface="Lato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8974" y="5793954"/>
            <a:ext cx="7128989" cy="2485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cs typeface="Lato Black"/>
              </a:rPr>
              <a:t>Introduction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accent1"/>
                </a:solidFill>
                <a:cs typeface="Lato Black"/>
              </a:rPr>
              <a:t>Line 2</a:t>
            </a:r>
          </a:p>
        </p:txBody>
      </p:sp>
    </p:spTree>
    <p:extLst>
      <p:ext uri="{BB962C8B-B14F-4D97-AF65-F5344CB8AC3E}">
        <p14:creationId xmlns:p14="http://schemas.microsoft.com/office/powerpoint/2010/main" val="41828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68638" y="1192805"/>
            <a:ext cx="141940" cy="1256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2127179" y="1383231"/>
            <a:ext cx="16217795" cy="102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400" dirty="0" smtClean="0">
                <a:solidFill>
                  <a:schemeClr val="tx2"/>
                </a:solidFill>
                <a:latin typeface="Calibri (Body)"/>
                <a:cs typeface="Lato Black"/>
              </a:rPr>
              <a:t>Title</a:t>
            </a:r>
            <a:endParaRPr lang="en-US" sz="7400" dirty="0" smtClean="0">
              <a:solidFill>
                <a:schemeClr val="accent1"/>
              </a:solidFill>
              <a:latin typeface="Calibri (Body)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78191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7478040"/>
              </p:ext>
            </p:extLst>
          </p:nvPr>
        </p:nvGraphicFramePr>
        <p:xfrm>
          <a:off x="5532120" y="3204460"/>
          <a:ext cx="13421955" cy="870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68638" y="1192805"/>
            <a:ext cx="141940" cy="1256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2127179" y="1383231"/>
            <a:ext cx="16217795" cy="102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400" dirty="0" smtClean="0">
                <a:solidFill>
                  <a:schemeClr val="tx2"/>
                </a:solidFill>
                <a:latin typeface="Calibri (Body)"/>
                <a:cs typeface="Lato Black"/>
              </a:rPr>
              <a:t>Title</a:t>
            </a:r>
            <a:endParaRPr lang="en-US" sz="7400" dirty="0" smtClean="0">
              <a:solidFill>
                <a:schemeClr val="accent1"/>
              </a:solidFill>
              <a:latin typeface="Calibri (Body)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91289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2" b="42688"/>
          <a:stretch/>
        </p:blipFill>
        <p:spPr>
          <a:xfrm>
            <a:off x="-68824" y="3517900"/>
            <a:ext cx="24446474" cy="66638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56705" y="3517900"/>
            <a:ext cx="24434355" cy="66802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1093" y="5577440"/>
            <a:ext cx="141940" cy="257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TextBox 6"/>
          <p:cNvSpPr txBox="1"/>
          <p:nvPr/>
        </p:nvSpPr>
        <p:spPr>
          <a:xfrm>
            <a:off x="12120003" y="5565338"/>
            <a:ext cx="9977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cs typeface="Lato Light"/>
              </a:rPr>
              <a:t>[Text]</a:t>
            </a:r>
            <a:endParaRPr lang="en-US" sz="5400" dirty="0">
              <a:solidFill>
                <a:schemeClr val="bg1"/>
              </a:solidFill>
              <a:cs typeface="Lato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8974" y="5793954"/>
            <a:ext cx="71289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chemeClr val="bg1"/>
                </a:solidFill>
                <a:cs typeface="Lato Black"/>
              </a:rPr>
              <a:t>Conclusion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chemeClr val="accent1"/>
                </a:solidFill>
                <a:cs typeface="Lato Black"/>
              </a:rPr>
              <a:t>Line 2</a:t>
            </a:r>
          </a:p>
        </p:txBody>
      </p:sp>
    </p:spTree>
    <p:extLst>
      <p:ext uri="{BB962C8B-B14F-4D97-AF65-F5344CB8AC3E}">
        <p14:creationId xmlns:p14="http://schemas.microsoft.com/office/powerpoint/2010/main" val="103664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" t="11626" r="1" b="11626"/>
          <a:stretch/>
        </p:blipFill>
        <p:spPr>
          <a:xfrm>
            <a:off x="0" y="3517900"/>
            <a:ext cx="24405771" cy="6680200"/>
          </a:xfrm>
        </p:spPr>
      </p:pic>
      <p:sp>
        <p:nvSpPr>
          <p:cNvPr id="18" name="Rectangle 17"/>
          <p:cNvSpPr/>
          <p:nvPr/>
        </p:nvSpPr>
        <p:spPr>
          <a:xfrm>
            <a:off x="-56705" y="3517900"/>
            <a:ext cx="24434355" cy="66802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1093" y="5577440"/>
            <a:ext cx="141940" cy="257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TextBox 3"/>
          <p:cNvSpPr txBox="1"/>
          <p:nvPr/>
        </p:nvSpPr>
        <p:spPr>
          <a:xfrm>
            <a:off x="1868974" y="5793954"/>
            <a:ext cx="71289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chemeClr val="bg1"/>
                </a:solidFill>
                <a:cs typeface="Lato Black"/>
              </a:rPr>
              <a:t>Thank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chemeClr val="accent1"/>
                </a:solidFill>
                <a:cs typeface="Lato Black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8056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niversity of Utah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CC0000"/>
      </a:accent1>
      <a:accent2>
        <a:srgbClr val="808080"/>
      </a:accent2>
      <a:accent3>
        <a:srgbClr val="A5A5A5"/>
      </a:accent3>
      <a:accent4>
        <a:srgbClr val="990000"/>
      </a:accent4>
      <a:accent5>
        <a:srgbClr val="3F3F3F"/>
      </a:accent5>
      <a:accent6>
        <a:srgbClr val="D8D8D8"/>
      </a:accent6>
      <a:hlink>
        <a:srgbClr val="CC0000"/>
      </a:hlink>
      <a:folHlink>
        <a:srgbClr val="A5A5A5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18189</TotalTime>
  <Words>29</Words>
  <Application>Microsoft Office PowerPoint</Application>
  <PresentationFormat>Custom</PresentationFormat>
  <Paragraphs>19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(Body)</vt:lpstr>
      <vt:lpstr>Calibri Light</vt:lpstr>
      <vt:lpstr>Lato Black</vt:lpstr>
      <vt:lpstr>Lato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KATHERINE ANNE BEVAN</cp:lastModifiedBy>
  <cp:revision>3191</cp:revision>
  <dcterms:created xsi:type="dcterms:W3CDTF">2014-11-12T21:47:38Z</dcterms:created>
  <dcterms:modified xsi:type="dcterms:W3CDTF">2016-09-15T19:57:54Z</dcterms:modified>
</cp:coreProperties>
</file>