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913" y="1178854"/>
            <a:ext cx="9811657" cy="2098226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Continuing Education and</a:t>
            </a:r>
            <a:br>
              <a:rPr lang="en-US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</a:br>
            <a:r>
              <a:rPr lang="en-US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Community Engagement (CECE)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3623770"/>
            <a:ext cx="6831673" cy="1086237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Finance and Operations</a:t>
            </a:r>
          </a:p>
          <a:p>
            <a:r>
              <a:rPr lang="en-US" sz="2600" i="1" dirty="0"/>
              <a:t>Efficient. Effective</a:t>
            </a:r>
            <a:r>
              <a:rPr lang="en-US" sz="2600" i="1" dirty="0" smtClean="0"/>
              <a:t>. </a:t>
            </a:r>
            <a:r>
              <a:rPr lang="en-US" sz="2600" i="1" dirty="0" smtClean="0"/>
              <a:t>Friendly</a:t>
            </a:r>
            <a:r>
              <a:rPr lang="en-US" sz="2600" i="1" dirty="0" smtClean="0"/>
              <a:t>.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38123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145" y="391886"/>
            <a:ext cx="11342255" cy="1277257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Goal 1: Reach more students across the 100-year Educational Journey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3" y="2126343"/>
            <a:ext cx="10784115" cy="47316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Registration and Information (RI) continue to build knowledge of programs and provide  administrative support</a:t>
            </a:r>
          </a:p>
          <a:p>
            <a:r>
              <a:rPr lang="en-US" sz="3200" dirty="0" smtClean="0"/>
              <a:t>RI to handle special projects for programs during quieter times of year</a:t>
            </a:r>
          </a:p>
          <a:p>
            <a:r>
              <a:rPr lang="en-US" sz="3200" dirty="0" smtClean="0"/>
              <a:t>RI to cross train to serve as back-up for CE programs/services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23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382" y="105228"/>
            <a:ext cx="11286835" cy="1201057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Goal 2: Increase Operational Effectiveness to Better Serve Students and Enable Growth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087" y="1436914"/>
            <a:ext cx="10711542" cy="5421086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Work closely with IT to implement new registration software</a:t>
            </a:r>
          </a:p>
          <a:p>
            <a:r>
              <a:rPr lang="en-US" sz="2800" dirty="0" smtClean="0"/>
              <a:t>Work with all teams to improve processes and efficiencies</a:t>
            </a:r>
          </a:p>
          <a:p>
            <a:r>
              <a:rPr lang="en-US" sz="2800" dirty="0" smtClean="0"/>
              <a:t>RI to be key contributors to training other programs on using new system and providing trouble shooting assistance as appropriate.</a:t>
            </a:r>
          </a:p>
          <a:p>
            <a:r>
              <a:rPr lang="en-US" sz="2800" dirty="0" smtClean="0"/>
              <a:t>RI to enhance focus on customer service – able to guide customers through new online process, answer program questions and reduce phone forwarding. </a:t>
            </a:r>
          </a:p>
          <a:p>
            <a:r>
              <a:rPr lang="en-US" sz="2800" dirty="0" smtClean="0"/>
              <a:t>Operations to continue to maintain building and be pro-active on addressing maintenance issues. </a:t>
            </a:r>
          </a:p>
          <a:p>
            <a:r>
              <a:rPr lang="en-US" sz="2800" dirty="0" smtClean="0"/>
              <a:t>Operations: professional development tools, Concur, HR onboarding, other assistance to programs as needed.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367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145" y="188686"/>
            <a:ext cx="11330248" cy="1464623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Financial Goal: Rebuild funds to strategically invest and collaborate to support the U’s goals.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342" y="1653309"/>
            <a:ext cx="11030857" cy="5204691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Monitor revenues and expenses quarterly </a:t>
            </a:r>
          </a:p>
          <a:p>
            <a:r>
              <a:rPr lang="en-US" sz="3200" dirty="0" smtClean="0"/>
              <a:t>Work with programs to enhance budget knowledge and use of management reports and other tools (such as Tableau)</a:t>
            </a:r>
          </a:p>
          <a:p>
            <a:r>
              <a:rPr lang="en-US" sz="3200" dirty="0" smtClean="0"/>
              <a:t>Develop personalized financial tools as needed throughout the year (i.e. LLL cost per class </a:t>
            </a:r>
            <a:r>
              <a:rPr lang="en-US" sz="3200" dirty="0" err="1" smtClean="0"/>
              <a:t>hr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Development investment plan for new innovation – portfolio process/idea generator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106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240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Crop</vt:lpstr>
      <vt:lpstr>Continuing Education and Community Engagement (CECE)</vt:lpstr>
      <vt:lpstr>Goal 1: Reach more students across the 100-year Educational Journey</vt:lpstr>
      <vt:lpstr>Goal 2: Increase Operational Effectiveness to Better Serve Students and Enable Growth</vt:lpstr>
      <vt:lpstr>Financial Goal: Rebuild funds to strategically invest and collaborate to support the U’s goals.</vt:lpstr>
    </vt:vector>
  </TitlesOfParts>
  <Company>University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Education and Community Engagement (CECE)</dc:title>
  <dc:creator>ANYA PETERSEN-FREY</dc:creator>
  <cp:lastModifiedBy>ANYA PETERSEN-FREY</cp:lastModifiedBy>
  <cp:revision>18</cp:revision>
  <dcterms:created xsi:type="dcterms:W3CDTF">2019-05-07T14:39:26Z</dcterms:created>
  <dcterms:modified xsi:type="dcterms:W3CDTF">2019-07-15T20:59:42Z</dcterms:modified>
</cp:coreProperties>
</file>