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2" r:id="rId1"/>
  </p:sldMasterIdLst>
  <p:notesMasterIdLst>
    <p:notesMasterId r:id="rId15"/>
  </p:notesMasterIdLst>
  <p:sldIdLst>
    <p:sldId id="258" r:id="rId2"/>
    <p:sldId id="259" r:id="rId3"/>
    <p:sldId id="260" r:id="rId4"/>
    <p:sldId id="261" r:id="rId5"/>
    <p:sldId id="263" r:id="rId6"/>
    <p:sldId id="262" r:id="rId7"/>
    <p:sldId id="264" r:id="rId8"/>
    <p:sldId id="265" r:id="rId9"/>
    <p:sldId id="266" r:id="rId10"/>
    <p:sldId id="267" r:id="rId11"/>
    <p:sldId id="271" r:id="rId12"/>
    <p:sldId id="268" r:id="rId13"/>
    <p:sldId id="269" r:id="rId14"/>
  </p:sldIdLst>
  <p:sldSz cx="24377650" cy="13716000"/>
  <p:notesSz cx="7315200" cy="9601200"/>
  <p:embeddedFontLst>
    <p:embeddedFont>
      <p:font typeface="Lato Black" panose="020B0604020202020204" charset="0"/>
      <p:bold r:id="rId16"/>
      <p:boldItalic r:id="rId17"/>
    </p:embeddedFont>
    <p:embeddedFont>
      <p:font typeface="Lato Light" panose="020B0604020202020204" charset="0"/>
      <p:regular r:id="rId18"/>
      <p:bold r:id="rId19"/>
      <p:italic r:id="rId20"/>
      <p:boldItalic r:id="rId21"/>
    </p:embeddedFont>
    <p:embeddedFont>
      <p:font typeface="Calibri" panose="020F0502020204030204" pitchFamily="3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8144">
          <p15:clr>
            <a:srgbClr val="A4A3A4"/>
          </p15:clr>
        </p15:guide>
        <p15:guide id="2" orient="horz" pos="480">
          <p15:clr>
            <a:srgbClr val="A4A3A4"/>
          </p15:clr>
        </p15:guide>
        <p15:guide id="3" pos="14422">
          <p15:clr>
            <a:srgbClr val="A4A3A4"/>
          </p15:clr>
        </p15:guide>
        <p15:guide id="4" pos="1006">
          <p15:clr>
            <a:srgbClr val="A4A3A4"/>
          </p15:clr>
        </p15:guide>
        <p15:guide id="5" pos="76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636" y="102"/>
      </p:cViewPr>
      <p:guideLst>
        <p:guide orient="horz" pos="8144"/>
        <p:guide orient="horz" pos="480"/>
        <p:guide pos="14422"/>
        <p:guide pos="1006"/>
        <p:guide pos="767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69920" cy="480060"/>
          </a:xfrm>
          <a:prstGeom prst="rect">
            <a:avLst/>
          </a:prstGeom>
          <a:noFill/>
          <a:ln>
            <a:noFill/>
          </a:ln>
        </p:spPr>
        <p:txBody>
          <a:bodyPr spcFirstLastPara="1" wrap="square" lIns="96645" tIns="48309" rIns="96645" bIns="48309" anchor="t" anchorCtr="0"/>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143587" y="0"/>
            <a:ext cx="3169920" cy="480060"/>
          </a:xfrm>
          <a:prstGeom prst="rect">
            <a:avLst/>
          </a:prstGeom>
          <a:noFill/>
          <a:ln>
            <a:noFill/>
          </a:ln>
        </p:spPr>
        <p:txBody>
          <a:bodyPr spcFirstLastPara="1" wrap="square" lIns="96645" tIns="48309" rIns="96645" bIns="48309" anchor="t" anchorCtr="0"/>
          <a:lstStyle>
            <a:lvl1pPr marR="0" lvl="0" algn="r"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58788" y="720725"/>
            <a:ext cx="6397625"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520" y="4560570"/>
            <a:ext cx="5852160" cy="4320540"/>
          </a:xfrm>
          <a:prstGeom prst="rect">
            <a:avLst/>
          </a:prstGeom>
          <a:noFill/>
          <a:ln>
            <a:noFill/>
          </a:ln>
        </p:spPr>
        <p:txBody>
          <a:bodyPr spcFirstLastPara="1" wrap="square" lIns="96645" tIns="48309" rIns="96645" bIns="48309" anchor="t" anchorCtr="0"/>
          <a:lstStyle>
            <a:lvl1pPr marL="457200" marR="0" lvl="0"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119474"/>
            <a:ext cx="3169920" cy="480060"/>
          </a:xfrm>
          <a:prstGeom prst="rect">
            <a:avLst/>
          </a:prstGeom>
          <a:noFill/>
          <a:ln>
            <a:noFill/>
          </a:ln>
        </p:spPr>
        <p:txBody>
          <a:bodyPr spcFirstLastPara="1" wrap="square" lIns="96645" tIns="48309" rIns="96645" bIns="48309" anchor="b" anchorCtr="0"/>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143587" y="9119474"/>
            <a:ext cx="3169920" cy="480060"/>
          </a:xfrm>
          <a:prstGeom prst="rect">
            <a:avLst/>
          </a:prstGeom>
          <a:noFill/>
          <a:ln>
            <a:noFill/>
          </a:ln>
        </p:spPr>
        <p:txBody>
          <a:bodyPr spcFirstLastPara="1" wrap="square" lIns="96645" tIns="48309" rIns="96645" bIns="48309" anchor="b" anchorCtr="0">
            <a:noAutofit/>
          </a:bodyPr>
          <a:lstStyle/>
          <a:p>
            <a:pPr algn="r"/>
            <a:fld id="{00000000-1234-1234-1234-123412341234}" type="slidenum">
              <a:rPr lang="en-US" sz="1300" smtClean="0">
                <a:solidFill>
                  <a:schemeClr val="dk1"/>
                </a:solidFill>
                <a:latin typeface="Calibri"/>
                <a:ea typeface="Calibri"/>
                <a:cs typeface="Calibri"/>
                <a:sym typeface="Calibri"/>
              </a:rPr>
              <a:pPr algn="r"/>
              <a:t>‹#›</a:t>
            </a:fld>
            <a:endParaRPr lang="en-US" sz="13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558375f224_0_27:notes"/>
          <p:cNvSpPr>
            <a:spLocks noGrp="1" noRot="1" noChangeAspect="1"/>
          </p:cNvSpPr>
          <p:nvPr>
            <p:ph type="sldImg" idx="2"/>
          </p:nvPr>
        </p:nvSpPr>
        <p:spPr>
          <a:xfrm>
            <a:off x="458788" y="720725"/>
            <a:ext cx="6397625"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558375f224_0_27:notes"/>
          <p:cNvSpPr txBox="1">
            <a:spLocks noGrp="1"/>
          </p:cNvSpPr>
          <p:nvPr>
            <p:ph type="body" idx="1"/>
          </p:nvPr>
        </p:nvSpPr>
        <p:spPr>
          <a:xfrm>
            <a:off x="731520" y="4560570"/>
            <a:ext cx="5852160" cy="4320540"/>
          </a:xfrm>
          <a:prstGeom prst="rect">
            <a:avLst/>
          </a:prstGeom>
        </p:spPr>
        <p:txBody>
          <a:bodyPr spcFirstLastPara="1" wrap="square" lIns="96645" tIns="48309" rIns="96645" bIns="48309" anchor="t" anchorCtr="0">
            <a:noAutofit/>
          </a:bodyPr>
          <a:lstStyle/>
          <a:p>
            <a:pPr marL="0" indent="0"/>
            <a:endParaRPr/>
          </a:p>
        </p:txBody>
      </p:sp>
      <p:sp>
        <p:nvSpPr>
          <p:cNvPr id="116" name="Google Shape;116;g558375f224_0_27:notes"/>
          <p:cNvSpPr txBox="1">
            <a:spLocks noGrp="1"/>
          </p:cNvSpPr>
          <p:nvPr>
            <p:ph type="sldNum" idx="12"/>
          </p:nvPr>
        </p:nvSpPr>
        <p:spPr>
          <a:xfrm>
            <a:off x="4143587" y="9119474"/>
            <a:ext cx="3169920" cy="480060"/>
          </a:xfrm>
          <a:prstGeom prst="rect">
            <a:avLst/>
          </a:prstGeom>
        </p:spPr>
        <p:txBody>
          <a:bodyPr spcFirstLastPara="1" wrap="square" lIns="96645" tIns="48309" rIns="96645" bIns="48309" anchor="b" anchorCtr="0">
            <a:noAutofit/>
          </a:bodyPr>
          <a:lstStyle/>
          <a:p>
            <a:pPr algn="r"/>
            <a:fld id="{00000000-1234-1234-1234-123412341234}" type="slidenum">
              <a:rPr lang="en-US"/>
              <a:pPr algn="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50d337bf49_0_0:notes"/>
          <p:cNvSpPr>
            <a:spLocks noGrp="1" noRot="1" noChangeAspect="1"/>
          </p:cNvSpPr>
          <p:nvPr>
            <p:ph type="sldImg" idx="2"/>
          </p:nvPr>
        </p:nvSpPr>
        <p:spPr>
          <a:xfrm>
            <a:off x="458788" y="720725"/>
            <a:ext cx="6397625"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50d337bf49_0_0:notes"/>
          <p:cNvSpPr txBox="1">
            <a:spLocks noGrp="1"/>
          </p:cNvSpPr>
          <p:nvPr>
            <p:ph type="body" idx="1"/>
          </p:nvPr>
        </p:nvSpPr>
        <p:spPr>
          <a:xfrm>
            <a:off x="731520" y="4560570"/>
            <a:ext cx="5852160" cy="4320540"/>
          </a:xfrm>
          <a:prstGeom prst="rect">
            <a:avLst/>
          </a:prstGeom>
        </p:spPr>
        <p:txBody>
          <a:bodyPr spcFirstLastPara="1" wrap="square" lIns="96645" tIns="48309" rIns="96645" bIns="48309" anchor="t" anchorCtr="0">
            <a:noAutofit/>
          </a:bodyPr>
          <a:lstStyle/>
          <a:p>
            <a:pPr marL="0" indent="0"/>
            <a:endParaRPr/>
          </a:p>
        </p:txBody>
      </p:sp>
      <p:sp>
        <p:nvSpPr>
          <p:cNvPr id="124" name="Google Shape;124;g50d337bf49_0_0:notes"/>
          <p:cNvSpPr txBox="1">
            <a:spLocks noGrp="1"/>
          </p:cNvSpPr>
          <p:nvPr>
            <p:ph type="sldNum" idx="12"/>
          </p:nvPr>
        </p:nvSpPr>
        <p:spPr>
          <a:xfrm>
            <a:off x="4143587" y="9119474"/>
            <a:ext cx="3169920" cy="480060"/>
          </a:xfrm>
          <a:prstGeom prst="rect">
            <a:avLst/>
          </a:prstGeom>
        </p:spPr>
        <p:txBody>
          <a:bodyPr spcFirstLastPara="1" wrap="square" lIns="96645" tIns="48309" rIns="96645" bIns="48309" anchor="b" anchorCtr="0">
            <a:noAutofit/>
          </a:bodyPr>
          <a:lstStyle/>
          <a:p>
            <a:pPr algn="r"/>
            <a:fld id="{00000000-1234-1234-1234-123412341234}" type="slidenum">
              <a:rPr lang="en-US"/>
              <a:pPr algn="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56067ca625_0_0:notes"/>
          <p:cNvSpPr>
            <a:spLocks noGrp="1" noRot="1" noChangeAspect="1"/>
          </p:cNvSpPr>
          <p:nvPr>
            <p:ph type="sldImg" idx="2"/>
          </p:nvPr>
        </p:nvSpPr>
        <p:spPr>
          <a:xfrm>
            <a:off x="458788" y="720725"/>
            <a:ext cx="6397625"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56067ca625_0_0:notes"/>
          <p:cNvSpPr txBox="1">
            <a:spLocks noGrp="1"/>
          </p:cNvSpPr>
          <p:nvPr>
            <p:ph type="body" idx="1"/>
          </p:nvPr>
        </p:nvSpPr>
        <p:spPr>
          <a:xfrm>
            <a:off x="731520" y="4560570"/>
            <a:ext cx="5852160" cy="4320540"/>
          </a:xfrm>
          <a:prstGeom prst="rect">
            <a:avLst/>
          </a:prstGeom>
        </p:spPr>
        <p:txBody>
          <a:bodyPr spcFirstLastPara="1" wrap="square" lIns="96645" tIns="48309" rIns="96645" bIns="48309" anchor="t" anchorCtr="0">
            <a:noAutofit/>
          </a:bodyPr>
          <a:lstStyle/>
          <a:p>
            <a:pPr marL="0" indent="0"/>
            <a:endParaRPr/>
          </a:p>
        </p:txBody>
      </p:sp>
      <p:sp>
        <p:nvSpPr>
          <p:cNvPr id="132" name="Google Shape;132;g56067ca625_0_0:notes"/>
          <p:cNvSpPr txBox="1">
            <a:spLocks noGrp="1"/>
          </p:cNvSpPr>
          <p:nvPr>
            <p:ph type="sldNum" idx="12"/>
          </p:nvPr>
        </p:nvSpPr>
        <p:spPr>
          <a:xfrm>
            <a:off x="4143587" y="9119474"/>
            <a:ext cx="3169920" cy="480060"/>
          </a:xfrm>
          <a:prstGeom prst="rect">
            <a:avLst/>
          </a:prstGeom>
        </p:spPr>
        <p:txBody>
          <a:bodyPr spcFirstLastPara="1" wrap="square" lIns="96645" tIns="48309" rIns="96645" bIns="48309" anchor="b" anchorCtr="0">
            <a:noAutofit/>
          </a:bodyPr>
          <a:lstStyle/>
          <a:p>
            <a:pPr algn="r"/>
            <a:fld id="{00000000-1234-1234-1234-123412341234}" type="slidenum">
              <a:rPr lang="en-US"/>
              <a:pPr algn="r"/>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ta_clients">
  <p:cSld name="Sta_clients">
    <p:spTree>
      <p:nvGrpSpPr>
        <p:cNvPr id="1" name="Shape 20"/>
        <p:cNvGrpSpPr/>
        <p:nvPr/>
      </p:nvGrpSpPr>
      <p:grpSpPr>
        <a:xfrm>
          <a:off x="0" y="0"/>
          <a:ext cx="0" cy="0"/>
          <a:chOff x="0" y="0"/>
          <a:chExt cx="0" cy="0"/>
        </a:xfrm>
      </p:grpSpPr>
      <p:sp>
        <p:nvSpPr>
          <p:cNvPr id="21" name="Google Shape;21;p3"/>
          <p:cNvSpPr>
            <a:spLocks noGrp="1"/>
          </p:cNvSpPr>
          <p:nvPr>
            <p:ph type="pic" idx="2"/>
          </p:nvPr>
        </p:nvSpPr>
        <p:spPr>
          <a:xfrm>
            <a:off x="-4" y="3517900"/>
            <a:ext cx="22852067" cy="6680200"/>
          </a:xfrm>
          <a:prstGeom prst="rect">
            <a:avLst/>
          </a:prstGeom>
          <a:noFill/>
          <a:ln>
            <a:noFill/>
          </a:ln>
        </p:spPr>
        <p:txBody>
          <a:bodyPr spcFirstLastPara="1" wrap="square" lIns="91425" tIns="45700" rIns="91425" bIns="45700" anchor="t" anchorCtr="0"/>
          <a:lstStyle>
            <a:lvl1pPr marR="0" lvl="0" algn="l" rtl="0">
              <a:lnSpc>
                <a:spcPct val="90000"/>
              </a:lnSpc>
              <a:spcBef>
                <a:spcPts val="20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799"/>
              <a:buFont typeface="Arial"/>
              <a:buChar char="•"/>
              <a:defRPr sz="4799"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3999"/>
              <a:buFont typeface="Arial"/>
              <a:buChar char="•"/>
              <a:defRPr sz="3999"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1679140" y="914400"/>
            <a:ext cx="7862426" cy="32004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398"/>
              <a:buFont typeface="Calibri"/>
              <a:buNone/>
              <a:defRPr sz="639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a:spLocks noGrp="1"/>
          </p:cNvSpPr>
          <p:nvPr>
            <p:ph type="pic" idx="2"/>
          </p:nvPr>
        </p:nvSpPr>
        <p:spPr>
          <a:xfrm>
            <a:off x="10363677" y="1974851"/>
            <a:ext cx="12341186" cy="9747250"/>
          </a:xfrm>
          <a:prstGeom prst="rect">
            <a:avLst/>
          </a:prstGeom>
          <a:noFill/>
          <a:ln>
            <a:noFill/>
          </a:ln>
        </p:spPr>
        <p:txBody>
          <a:bodyPr spcFirstLastPara="1" wrap="square" lIns="91425" tIns="45700" rIns="91425" bIns="45700" anchor="t" anchorCtr="0"/>
          <a:lstStyle>
            <a:lvl1pPr marR="0" lvl="0" algn="l" rtl="0">
              <a:lnSpc>
                <a:spcPct val="90000"/>
              </a:lnSpc>
              <a:spcBef>
                <a:spcPts val="2000"/>
              </a:spcBef>
              <a:spcAft>
                <a:spcPts val="0"/>
              </a:spcAft>
              <a:buClr>
                <a:schemeClr val="dk1"/>
              </a:buClr>
              <a:buSzPts val="6398"/>
              <a:buFont typeface="Arial"/>
              <a:buNone/>
              <a:defRPr sz="6398"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5599"/>
              <a:buFont typeface="Arial"/>
              <a:buNone/>
              <a:defRPr sz="5599"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4799"/>
              <a:buFont typeface="Arial"/>
              <a:buNone/>
              <a:defRPr sz="4799"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999"/>
              <a:buFont typeface="Arial"/>
              <a:buNone/>
              <a:defRPr sz="3999"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999"/>
              <a:buFont typeface="Arial"/>
              <a:buNone/>
              <a:defRPr sz="3999"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999"/>
              <a:buFont typeface="Arial"/>
              <a:buNone/>
              <a:defRPr sz="3999"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999"/>
              <a:buFont typeface="Arial"/>
              <a:buNone/>
              <a:defRPr sz="3999"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999"/>
              <a:buFont typeface="Arial"/>
              <a:buNone/>
              <a:defRPr sz="3999"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999"/>
              <a:buFont typeface="Arial"/>
              <a:buNone/>
              <a:defRPr sz="3999" b="0" i="0" u="none" strike="noStrike" cap="none">
                <a:solidFill>
                  <a:schemeClr val="dk1"/>
                </a:solidFill>
                <a:latin typeface="Calibri"/>
                <a:ea typeface="Calibri"/>
                <a:cs typeface="Calibri"/>
                <a:sym typeface="Calibri"/>
              </a:defRPr>
            </a:lvl9pPr>
          </a:lstStyle>
          <a:p>
            <a:endParaRPr/>
          </a:p>
        </p:txBody>
      </p:sp>
      <p:sp>
        <p:nvSpPr>
          <p:cNvPr id="75" name="Google Shape;75;p12"/>
          <p:cNvSpPr txBox="1">
            <a:spLocks noGrp="1"/>
          </p:cNvSpPr>
          <p:nvPr>
            <p:ph type="body" idx="1"/>
          </p:nvPr>
        </p:nvSpPr>
        <p:spPr>
          <a:xfrm>
            <a:off x="1679140" y="4114800"/>
            <a:ext cx="7862426" cy="7623176"/>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2000"/>
              </a:spcBef>
              <a:spcAft>
                <a:spcPts val="0"/>
              </a:spcAft>
              <a:buClr>
                <a:schemeClr val="dk1"/>
              </a:buClr>
              <a:buSzPts val="3199"/>
              <a:buNone/>
              <a:defRPr sz="3199"/>
            </a:lvl1pPr>
            <a:lvl2pPr marL="914400" lvl="1" indent="-228600" algn="l">
              <a:lnSpc>
                <a:spcPct val="90000"/>
              </a:lnSpc>
              <a:spcBef>
                <a:spcPts val="1000"/>
              </a:spcBef>
              <a:spcAft>
                <a:spcPts val="0"/>
              </a:spcAft>
              <a:buClr>
                <a:schemeClr val="dk1"/>
              </a:buClr>
              <a:buSzPts val="2799"/>
              <a:buNone/>
              <a:defRPr sz="2799"/>
            </a:lvl2pPr>
            <a:lvl3pPr marL="1371600" lvl="2" indent="-228600" algn="l">
              <a:lnSpc>
                <a:spcPct val="90000"/>
              </a:lnSpc>
              <a:spcBef>
                <a:spcPts val="1000"/>
              </a:spcBef>
              <a:spcAft>
                <a:spcPts val="0"/>
              </a:spcAft>
              <a:buClr>
                <a:schemeClr val="dk1"/>
              </a:buClr>
              <a:buSzPts val="2399"/>
              <a:buNone/>
              <a:defRPr sz="2399"/>
            </a:lvl3pPr>
            <a:lvl4pPr marL="1828800" lvl="3" indent="-228600" algn="l">
              <a:lnSpc>
                <a:spcPct val="90000"/>
              </a:lnSpc>
              <a:spcBef>
                <a:spcPts val="1000"/>
              </a:spcBef>
              <a:spcAft>
                <a:spcPts val="0"/>
              </a:spcAft>
              <a:buClr>
                <a:schemeClr val="dk1"/>
              </a:buClr>
              <a:buSzPts val="2000"/>
              <a:buNone/>
              <a:defRPr sz="2000"/>
            </a:lvl4pPr>
            <a:lvl5pPr marL="2286000" lvl="4" indent="-228600" algn="l">
              <a:lnSpc>
                <a:spcPct val="90000"/>
              </a:lnSpc>
              <a:spcBef>
                <a:spcPts val="1000"/>
              </a:spcBef>
              <a:spcAft>
                <a:spcPts val="0"/>
              </a:spcAft>
              <a:buClr>
                <a:schemeClr val="dk1"/>
              </a:buClr>
              <a:buSzPts val="2000"/>
              <a:buNone/>
              <a:defRPr sz="2000"/>
            </a:lvl5pPr>
            <a:lvl6pPr marL="2743200" lvl="5" indent="-228600" algn="l">
              <a:lnSpc>
                <a:spcPct val="90000"/>
              </a:lnSpc>
              <a:spcBef>
                <a:spcPts val="1000"/>
              </a:spcBef>
              <a:spcAft>
                <a:spcPts val="0"/>
              </a:spcAft>
              <a:buClr>
                <a:schemeClr val="dk1"/>
              </a:buClr>
              <a:buSzPts val="2000"/>
              <a:buNone/>
              <a:defRPr sz="2000"/>
            </a:lvl6pPr>
            <a:lvl7pPr marL="3200400" lvl="6" indent="-228600" algn="l">
              <a:lnSpc>
                <a:spcPct val="90000"/>
              </a:lnSpc>
              <a:spcBef>
                <a:spcPts val="1000"/>
              </a:spcBef>
              <a:spcAft>
                <a:spcPts val="0"/>
              </a:spcAft>
              <a:buClr>
                <a:schemeClr val="dk1"/>
              </a:buClr>
              <a:buSzPts val="2000"/>
              <a:buNone/>
              <a:defRPr sz="2000"/>
            </a:lvl7pPr>
            <a:lvl8pPr marL="3657600" lvl="7" indent="-228600" algn="l">
              <a:lnSpc>
                <a:spcPct val="90000"/>
              </a:lnSpc>
              <a:spcBef>
                <a:spcPts val="1000"/>
              </a:spcBef>
              <a:spcAft>
                <a:spcPts val="0"/>
              </a:spcAft>
              <a:buClr>
                <a:schemeClr val="dk1"/>
              </a:buClr>
              <a:buSzPts val="2000"/>
              <a:buNone/>
              <a:defRPr sz="2000"/>
            </a:lvl8pPr>
            <a:lvl9pPr marL="4114800" lvl="8" indent="-228600" algn="l">
              <a:lnSpc>
                <a:spcPct val="90000"/>
              </a:lnSpc>
              <a:spcBef>
                <a:spcPts val="1000"/>
              </a:spcBef>
              <a:spcAft>
                <a:spcPts val="0"/>
              </a:spcAft>
              <a:buClr>
                <a:schemeClr val="dk1"/>
              </a:buClr>
              <a:buSzPts val="2000"/>
              <a:buNone/>
              <a:defRPr sz="2000"/>
            </a:lvl9pPr>
          </a:lstStyle>
          <a:p>
            <a:endParaRPr/>
          </a:p>
        </p:txBody>
      </p:sp>
      <p:sp>
        <p:nvSpPr>
          <p:cNvPr id="76" name="Google Shape;76;p12"/>
          <p:cNvSpPr txBox="1">
            <a:spLocks noGrp="1"/>
          </p:cNvSpPr>
          <p:nvPr>
            <p:ph type="dt" idx="10"/>
          </p:nvPr>
        </p:nvSpPr>
        <p:spPr>
          <a:xfrm>
            <a:off x="1675964" y="12712701"/>
            <a:ext cx="5484971" cy="73025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ftr" idx="11"/>
          </p:nvPr>
        </p:nvSpPr>
        <p:spPr>
          <a:xfrm>
            <a:off x="8075097" y="12712701"/>
            <a:ext cx="8227457" cy="73025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sldNum" idx="12"/>
          </p:nvPr>
        </p:nvSpPr>
        <p:spPr>
          <a:xfrm>
            <a:off x="17216716" y="12712701"/>
            <a:ext cx="5484971" cy="7302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a:off x="1675964" y="730251"/>
            <a:ext cx="21025723" cy="2651126"/>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7837488" y="-2510274"/>
            <a:ext cx="8702676" cy="21025723"/>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2000"/>
              </a:spcBef>
              <a:spcAft>
                <a:spcPts val="0"/>
              </a:spcAft>
              <a:buClr>
                <a:schemeClr val="dk1"/>
              </a:buClr>
              <a:buSzPts val="1800"/>
              <a:buChar char="•"/>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1675964" y="12712701"/>
            <a:ext cx="5484971" cy="73025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ftr" idx="11"/>
          </p:nvPr>
        </p:nvSpPr>
        <p:spPr>
          <a:xfrm>
            <a:off x="8075097" y="12712701"/>
            <a:ext cx="8227457" cy="73025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3"/>
          <p:cNvSpPr txBox="1">
            <a:spLocks noGrp="1"/>
          </p:cNvSpPr>
          <p:nvPr>
            <p:ph type="sldNum" idx="12"/>
          </p:nvPr>
        </p:nvSpPr>
        <p:spPr>
          <a:xfrm>
            <a:off x="17216716" y="12712701"/>
            <a:ext cx="5484971" cy="7302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rot="5400000">
            <a:off x="14261634" y="3913873"/>
            <a:ext cx="11623676" cy="5256431"/>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4"/>
          <p:cNvSpPr txBox="1">
            <a:spLocks noGrp="1"/>
          </p:cNvSpPr>
          <p:nvPr>
            <p:ph type="body" idx="1"/>
          </p:nvPr>
        </p:nvSpPr>
        <p:spPr>
          <a:xfrm rot="5400000">
            <a:off x="3596411" y="-1190198"/>
            <a:ext cx="11623676" cy="15464571"/>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2000"/>
              </a:spcBef>
              <a:spcAft>
                <a:spcPts val="0"/>
              </a:spcAft>
              <a:buClr>
                <a:schemeClr val="dk1"/>
              </a:buClr>
              <a:buSzPts val="1800"/>
              <a:buChar char="•"/>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88" name="Google Shape;88;p14"/>
          <p:cNvSpPr txBox="1">
            <a:spLocks noGrp="1"/>
          </p:cNvSpPr>
          <p:nvPr>
            <p:ph type="dt" idx="10"/>
          </p:nvPr>
        </p:nvSpPr>
        <p:spPr>
          <a:xfrm>
            <a:off x="1675964" y="12712701"/>
            <a:ext cx="5484971" cy="73025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4"/>
          <p:cNvSpPr txBox="1">
            <a:spLocks noGrp="1"/>
          </p:cNvSpPr>
          <p:nvPr>
            <p:ph type="ftr" idx="11"/>
          </p:nvPr>
        </p:nvSpPr>
        <p:spPr>
          <a:xfrm>
            <a:off x="8075097" y="12712701"/>
            <a:ext cx="8227457" cy="73025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4"/>
          <p:cNvSpPr txBox="1">
            <a:spLocks noGrp="1"/>
          </p:cNvSpPr>
          <p:nvPr>
            <p:ph type="sldNum" idx="12"/>
          </p:nvPr>
        </p:nvSpPr>
        <p:spPr>
          <a:xfrm>
            <a:off x="17216716" y="12712701"/>
            <a:ext cx="5484971" cy="7302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_Big Image Placeholder">
  <p:cSld name="3_Big Image Placeholder">
    <p:spTree>
      <p:nvGrpSpPr>
        <p:cNvPr id="1" name="Shape 91"/>
        <p:cNvGrpSpPr/>
        <p:nvPr/>
      </p:nvGrpSpPr>
      <p:grpSpPr>
        <a:xfrm>
          <a:off x="0" y="0"/>
          <a:ext cx="0" cy="0"/>
          <a:chOff x="0" y="0"/>
          <a:chExt cx="0" cy="0"/>
        </a:xfrm>
      </p:grpSpPr>
      <p:sp>
        <p:nvSpPr>
          <p:cNvPr id="92" name="Google Shape;92;p15"/>
          <p:cNvSpPr>
            <a:spLocks noGrp="1"/>
          </p:cNvSpPr>
          <p:nvPr>
            <p:ph type="pic" idx="2"/>
          </p:nvPr>
        </p:nvSpPr>
        <p:spPr>
          <a:xfrm>
            <a:off x="16072" y="0"/>
            <a:ext cx="12169577" cy="13716000"/>
          </a:xfrm>
          <a:prstGeom prst="rect">
            <a:avLst/>
          </a:prstGeom>
          <a:noFill/>
          <a:ln>
            <a:noFill/>
          </a:ln>
        </p:spPr>
        <p:txBody>
          <a:bodyPr spcFirstLastPara="1" wrap="square" lIns="91425" tIns="45700" rIns="91425" bIns="45700" anchor="t" anchorCtr="0"/>
          <a:lstStyle>
            <a:lvl1pPr marR="0" lvl="0" algn="l" rtl="0">
              <a:lnSpc>
                <a:spcPct val="90000"/>
              </a:lnSpc>
              <a:spcBef>
                <a:spcPts val="20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799"/>
              <a:buFont typeface="Arial"/>
              <a:buChar char="•"/>
              <a:defRPr sz="4799"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3999"/>
              <a:buFont typeface="Arial"/>
              <a:buChar char="•"/>
              <a:defRPr sz="3999"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9pPr>
          </a:lstStyle>
          <a:p>
            <a:endParaRPr/>
          </a:p>
        </p:txBody>
      </p:sp>
      <p:sp>
        <p:nvSpPr>
          <p:cNvPr id="93" name="Google Shape;93;p15"/>
          <p:cNvSpPr>
            <a:spLocks noGrp="1"/>
          </p:cNvSpPr>
          <p:nvPr>
            <p:ph type="pic" idx="3"/>
          </p:nvPr>
        </p:nvSpPr>
        <p:spPr>
          <a:xfrm>
            <a:off x="12185649" y="0"/>
            <a:ext cx="12169577" cy="13716000"/>
          </a:xfrm>
          <a:prstGeom prst="rect">
            <a:avLst/>
          </a:prstGeom>
          <a:noFill/>
          <a:ln>
            <a:noFill/>
          </a:ln>
        </p:spPr>
        <p:txBody>
          <a:bodyPr spcFirstLastPara="1" wrap="square" lIns="91425" tIns="45700" rIns="91425" bIns="45700" anchor="t" anchorCtr="0"/>
          <a:lstStyle>
            <a:lvl1pPr marR="0" lvl="0" algn="l" rtl="0">
              <a:lnSpc>
                <a:spcPct val="90000"/>
              </a:lnSpc>
              <a:spcBef>
                <a:spcPts val="20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1pPr>
            <a:lvl2pPr marR="0" lvl="1" algn="l" rtl="0">
              <a:lnSpc>
                <a:spcPct val="90000"/>
              </a:lnSpc>
              <a:spcBef>
                <a:spcPts val="1000"/>
              </a:spcBef>
              <a:spcAft>
                <a:spcPts val="0"/>
              </a:spcAft>
              <a:buClr>
                <a:schemeClr val="dk1"/>
              </a:buClr>
              <a:buSzPts val="4799"/>
              <a:buFont typeface="Arial"/>
              <a:buChar char="•"/>
              <a:defRPr sz="4799" b="0" i="0" u="none" strike="noStrike" cap="none">
                <a:solidFill>
                  <a:schemeClr val="dk1"/>
                </a:solidFill>
                <a:latin typeface="Calibri"/>
                <a:ea typeface="Calibri"/>
                <a:cs typeface="Calibri"/>
                <a:sym typeface="Calibri"/>
              </a:defRPr>
            </a:lvl2pPr>
            <a:lvl3pPr marR="0" lvl="2" algn="l" rtl="0">
              <a:lnSpc>
                <a:spcPct val="90000"/>
              </a:lnSpc>
              <a:spcBef>
                <a:spcPts val="1000"/>
              </a:spcBef>
              <a:spcAft>
                <a:spcPts val="0"/>
              </a:spcAft>
              <a:buClr>
                <a:schemeClr val="dk1"/>
              </a:buClr>
              <a:buSzPts val="3999"/>
              <a:buFont typeface="Arial"/>
              <a:buChar char="•"/>
              <a:defRPr sz="3999" b="0" i="0" u="none" strike="noStrike" cap="none">
                <a:solidFill>
                  <a:schemeClr val="dk1"/>
                </a:solidFill>
                <a:latin typeface="Calibri"/>
                <a:ea typeface="Calibri"/>
                <a:cs typeface="Calibri"/>
                <a:sym typeface="Calibri"/>
              </a:defRPr>
            </a:lvl3pPr>
            <a:lvl4pPr marR="0" lvl="3"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4pPr>
            <a:lvl5pPr marR="0" lvl="4"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5pPr>
            <a:lvl6pPr marR="0" lvl="5"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6pPr>
            <a:lvl7pPr marR="0" lvl="6"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7pPr>
            <a:lvl8pPr marR="0" lvl="7"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8pPr>
            <a:lvl9pPr marR="0" lvl="8"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1675964" y="730251"/>
            <a:ext cx="21025723" cy="2651126"/>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body" idx="1"/>
          </p:nvPr>
        </p:nvSpPr>
        <p:spPr>
          <a:xfrm>
            <a:off x="1675964" y="3651250"/>
            <a:ext cx="21025723" cy="8702676"/>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2000"/>
              </a:spcBef>
              <a:spcAft>
                <a:spcPts val="0"/>
              </a:spcAft>
              <a:buClr>
                <a:schemeClr val="dk1"/>
              </a:buClr>
              <a:buSzPts val="1800"/>
              <a:buChar char="•"/>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25" name="Google Shape;25;p4"/>
          <p:cNvSpPr txBox="1">
            <a:spLocks noGrp="1"/>
          </p:cNvSpPr>
          <p:nvPr>
            <p:ph type="dt" idx="10"/>
          </p:nvPr>
        </p:nvSpPr>
        <p:spPr>
          <a:xfrm>
            <a:off x="1675964" y="12712701"/>
            <a:ext cx="5484971" cy="73025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ftr" idx="11"/>
          </p:nvPr>
        </p:nvSpPr>
        <p:spPr>
          <a:xfrm>
            <a:off x="8075097" y="12712701"/>
            <a:ext cx="8227457" cy="73025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sldNum" idx="12"/>
          </p:nvPr>
        </p:nvSpPr>
        <p:spPr>
          <a:xfrm>
            <a:off x="17216716" y="12712701"/>
            <a:ext cx="5484971" cy="7302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8"/>
        <p:cNvGrpSpPr/>
        <p:nvPr/>
      </p:nvGrpSpPr>
      <p:grpSpPr>
        <a:xfrm>
          <a:off x="0" y="0"/>
          <a:ext cx="0" cy="0"/>
          <a:chOff x="0" y="0"/>
          <a:chExt cx="0" cy="0"/>
        </a:xfrm>
      </p:grpSpPr>
      <p:sp>
        <p:nvSpPr>
          <p:cNvPr id="29" name="Google Shape;29;p5"/>
          <p:cNvSpPr txBox="1">
            <a:spLocks noGrp="1"/>
          </p:cNvSpPr>
          <p:nvPr>
            <p:ph type="ctrTitle"/>
          </p:nvPr>
        </p:nvSpPr>
        <p:spPr>
          <a:xfrm>
            <a:off x="3047206" y="2244726"/>
            <a:ext cx="18283238" cy="47752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11997"/>
              <a:buFont typeface="Calibri"/>
              <a:buNone/>
              <a:defRPr sz="11997"/>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subTitle" idx="1"/>
          </p:nvPr>
        </p:nvSpPr>
        <p:spPr>
          <a:xfrm>
            <a:off x="3047206" y="7204076"/>
            <a:ext cx="18283238" cy="3311524"/>
          </a:xfrm>
          <a:prstGeom prst="rect">
            <a:avLst/>
          </a:prstGeom>
          <a:noFill/>
          <a:ln>
            <a:noFill/>
          </a:ln>
        </p:spPr>
        <p:txBody>
          <a:bodyPr spcFirstLastPara="1" wrap="square" lIns="91425" tIns="45700" rIns="91425" bIns="45700" anchor="t" anchorCtr="0"/>
          <a:lstStyle>
            <a:lvl1pPr lvl="0" algn="ctr">
              <a:lnSpc>
                <a:spcPct val="90000"/>
              </a:lnSpc>
              <a:spcBef>
                <a:spcPts val="2000"/>
              </a:spcBef>
              <a:spcAft>
                <a:spcPts val="0"/>
              </a:spcAft>
              <a:buClr>
                <a:schemeClr val="dk1"/>
              </a:buClr>
              <a:buSzPts val="4799"/>
              <a:buNone/>
              <a:defRPr sz="4799"/>
            </a:lvl1pPr>
            <a:lvl2pPr lvl="1" algn="ctr">
              <a:lnSpc>
                <a:spcPct val="90000"/>
              </a:lnSpc>
              <a:spcBef>
                <a:spcPts val="1000"/>
              </a:spcBef>
              <a:spcAft>
                <a:spcPts val="0"/>
              </a:spcAft>
              <a:buClr>
                <a:schemeClr val="dk1"/>
              </a:buClr>
              <a:buSzPts val="3999"/>
              <a:buNone/>
              <a:defRPr sz="3999"/>
            </a:lvl2pPr>
            <a:lvl3pPr lvl="2" algn="ctr">
              <a:lnSpc>
                <a:spcPct val="90000"/>
              </a:lnSpc>
              <a:spcBef>
                <a:spcPts val="1000"/>
              </a:spcBef>
              <a:spcAft>
                <a:spcPts val="0"/>
              </a:spcAft>
              <a:buClr>
                <a:schemeClr val="dk1"/>
              </a:buClr>
              <a:buSzPts val="3599"/>
              <a:buNone/>
              <a:defRPr sz="3599"/>
            </a:lvl3pPr>
            <a:lvl4pPr lvl="3" algn="ctr">
              <a:lnSpc>
                <a:spcPct val="90000"/>
              </a:lnSpc>
              <a:spcBef>
                <a:spcPts val="1000"/>
              </a:spcBef>
              <a:spcAft>
                <a:spcPts val="0"/>
              </a:spcAft>
              <a:buClr>
                <a:schemeClr val="dk1"/>
              </a:buClr>
              <a:buSzPts val="3199"/>
              <a:buNone/>
              <a:defRPr sz="3199"/>
            </a:lvl4pPr>
            <a:lvl5pPr lvl="4" algn="ctr">
              <a:lnSpc>
                <a:spcPct val="90000"/>
              </a:lnSpc>
              <a:spcBef>
                <a:spcPts val="1000"/>
              </a:spcBef>
              <a:spcAft>
                <a:spcPts val="0"/>
              </a:spcAft>
              <a:buClr>
                <a:schemeClr val="dk1"/>
              </a:buClr>
              <a:buSzPts val="3199"/>
              <a:buNone/>
              <a:defRPr sz="3199"/>
            </a:lvl5pPr>
            <a:lvl6pPr lvl="5" algn="ctr">
              <a:lnSpc>
                <a:spcPct val="90000"/>
              </a:lnSpc>
              <a:spcBef>
                <a:spcPts val="1000"/>
              </a:spcBef>
              <a:spcAft>
                <a:spcPts val="0"/>
              </a:spcAft>
              <a:buClr>
                <a:schemeClr val="dk1"/>
              </a:buClr>
              <a:buSzPts val="3199"/>
              <a:buNone/>
              <a:defRPr sz="3199"/>
            </a:lvl6pPr>
            <a:lvl7pPr lvl="6" algn="ctr">
              <a:lnSpc>
                <a:spcPct val="90000"/>
              </a:lnSpc>
              <a:spcBef>
                <a:spcPts val="1000"/>
              </a:spcBef>
              <a:spcAft>
                <a:spcPts val="0"/>
              </a:spcAft>
              <a:buClr>
                <a:schemeClr val="dk1"/>
              </a:buClr>
              <a:buSzPts val="3199"/>
              <a:buNone/>
              <a:defRPr sz="3199"/>
            </a:lvl7pPr>
            <a:lvl8pPr lvl="7" algn="ctr">
              <a:lnSpc>
                <a:spcPct val="90000"/>
              </a:lnSpc>
              <a:spcBef>
                <a:spcPts val="1000"/>
              </a:spcBef>
              <a:spcAft>
                <a:spcPts val="0"/>
              </a:spcAft>
              <a:buClr>
                <a:schemeClr val="dk1"/>
              </a:buClr>
              <a:buSzPts val="3199"/>
              <a:buNone/>
              <a:defRPr sz="3199"/>
            </a:lvl8pPr>
            <a:lvl9pPr lvl="8" algn="ctr">
              <a:lnSpc>
                <a:spcPct val="90000"/>
              </a:lnSpc>
              <a:spcBef>
                <a:spcPts val="1000"/>
              </a:spcBef>
              <a:spcAft>
                <a:spcPts val="0"/>
              </a:spcAft>
              <a:buClr>
                <a:schemeClr val="dk1"/>
              </a:buClr>
              <a:buSzPts val="3199"/>
              <a:buNone/>
              <a:defRPr sz="3199"/>
            </a:lvl9pPr>
          </a:lstStyle>
          <a:p>
            <a:endParaRPr/>
          </a:p>
        </p:txBody>
      </p:sp>
      <p:sp>
        <p:nvSpPr>
          <p:cNvPr id="31" name="Google Shape;31;p5"/>
          <p:cNvSpPr txBox="1">
            <a:spLocks noGrp="1"/>
          </p:cNvSpPr>
          <p:nvPr>
            <p:ph type="dt" idx="10"/>
          </p:nvPr>
        </p:nvSpPr>
        <p:spPr>
          <a:xfrm>
            <a:off x="1675964" y="12712701"/>
            <a:ext cx="5484971" cy="73025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ftr" idx="11"/>
          </p:nvPr>
        </p:nvSpPr>
        <p:spPr>
          <a:xfrm>
            <a:off x="8075097" y="12712701"/>
            <a:ext cx="8227457" cy="73025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sldNum" idx="12"/>
          </p:nvPr>
        </p:nvSpPr>
        <p:spPr>
          <a:xfrm>
            <a:off x="17216716" y="12712701"/>
            <a:ext cx="5484971" cy="7302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1663267" y="3419477"/>
            <a:ext cx="21025723" cy="5705474"/>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11997"/>
              <a:buFont typeface="Calibri"/>
              <a:buNone/>
              <a:defRPr sz="11997"/>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1663267" y="9178927"/>
            <a:ext cx="21025723" cy="3000374"/>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2000"/>
              </a:spcBef>
              <a:spcAft>
                <a:spcPts val="0"/>
              </a:spcAft>
              <a:buClr>
                <a:srgbClr val="888888"/>
              </a:buClr>
              <a:buSzPts val="4799"/>
              <a:buNone/>
              <a:defRPr sz="4799">
                <a:solidFill>
                  <a:srgbClr val="888888"/>
                </a:solidFill>
              </a:defRPr>
            </a:lvl1pPr>
            <a:lvl2pPr marL="914400" lvl="1" indent="-228600" algn="l">
              <a:lnSpc>
                <a:spcPct val="90000"/>
              </a:lnSpc>
              <a:spcBef>
                <a:spcPts val="1000"/>
              </a:spcBef>
              <a:spcAft>
                <a:spcPts val="0"/>
              </a:spcAft>
              <a:buClr>
                <a:srgbClr val="888888"/>
              </a:buClr>
              <a:buSzPts val="3999"/>
              <a:buNone/>
              <a:defRPr sz="3999">
                <a:solidFill>
                  <a:srgbClr val="888888"/>
                </a:solidFill>
              </a:defRPr>
            </a:lvl2pPr>
            <a:lvl3pPr marL="1371600" lvl="2" indent="-228600" algn="l">
              <a:lnSpc>
                <a:spcPct val="90000"/>
              </a:lnSpc>
              <a:spcBef>
                <a:spcPts val="1000"/>
              </a:spcBef>
              <a:spcAft>
                <a:spcPts val="0"/>
              </a:spcAft>
              <a:buClr>
                <a:srgbClr val="888888"/>
              </a:buClr>
              <a:buSzPts val="3599"/>
              <a:buNone/>
              <a:defRPr sz="3599">
                <a:solidFill>
                  <a:srgbClr val="888888"/>
                </a:solidFill>
              </a:defRPr>
            </a:lvl3pPr>
            <a:lvl4pPr marL="1828800" lvl="3" indent="-228600" algn="l">
              <a:lnSpc>
                <a:spcPct val="90000"/>
              </a:lnSpc>
              <a:spcBef>
                <a:spcPts val="1000"/>
              </a:spcBef>
              <a:spcAft>
                <a:spcPts val="0"/>
              </a:spcAft>
              <a:buClr>
                <a:srgbClr val="888888"/>
              </a:buClr>
              <a:buSzPts val="3199"/>
              <a:buNone/>
              <a:defRPr sz="3199">
                <a:solidFill>
                  <a:srgbClr val="888888"/>
                </a:solidFill>
              </a:defRPr>
            </a:lvl4pPr>
            <a:lvl5pPr marL="2286000" lvl="4" indent="-228600" algn="l">
              <a:lnSpc>
                <a:spcPct val="90000"/>
              </a:lnSpc>
              <a:spcBef>
                <a:spcPts val="1000"/>
              </a:spcBef>
              <a:spcAft>
                <a:spcPts val="0"/>
              </a:spcAft>
              <a:buClr>
                <a:srgbClr val="888888"/>
              </a:buClr>
              <a:buSzPts val="3199"/>
              <a:buNone/>
              <a:defRPr sz="3199">
                <a:solidFill>
                  <a:srgbClr val="888888"/>
                </a:solidFill>
              </a:defRPr>
            </a:lvl5pPr>
            <a:lvl6pPr marL="2743200" lvl="5" indent="-228600" algn="l">
              <a:lnSpc>
                <a:spcPct val="90000"/>
              </a:lnSpc>
              <a:spcBef>
                <a:spcPts val="1000"/>
              </a:spcBef>
              <a:spcAft>
                <a:spcPts val="0"/>
              </a:spcAft>
              <a:buClr>
                <a:srgbClr val="888888"/>
              </a:buClr>
              <a:buSzPts val="3199"/>
              <a:buNone/>
              <a:defRPr sz="3199">
                <a:solidFill>
                  <a:srgbClr val="888888"/>
                </a:solidFill>
              </a:defRPr>
            </a:lvl6pPr>
            <a:lvl7pPr marL="3200400" lvl="6" indent="-228600" algn="l">
              <a:lnSpc>
                <a:spcPct val="90000"/>
              </a:lnSpc>
              <a:spcBef>
                <a:spcPts val="1000"/>
              </a:spcBef>
              <a:spcAft>
                <a:spcPts val="0"/>
              </a:spcAft>
              <a:buClr>
                <a:srgbClr val="888888"/>
              </a:buClr>
              <a:buSzPts val="3199"/>
              <a:buNone/>
              <a:defRPr sz="3199">
                <a:solidFill>
                  <a:srgbClr val="888888"/>
                </a:solidFill>
              </a:defRPr>
            </a:lvl7pPr>
            <a:lvl8pPr marL="3657600" lvl="7" indent="-228600" algn="l">
              <a:lnSpc>
                <a:spcPct val="90000"/>
              </a:lnSpc>
              <a:spcBef>
                <a:spcPts val="1000"/>
              </a:spcBef>
              <a:spcAft>
                <a:spcPts val="0"/>
              </a:spcAft>
              <a:buClr>
                <a:srgbClr val="888888"/>
              </a:buClr>
              <a:buSzPts val="3199"/>
              <a:buNone/>
              <a:defRPr sz="3199">
                <a:solidFill>
                  <a:srgbClr val="888888"/>
                </a:solidFill>
              </a:defRPr>
            </a:lvl8pPr>
            <a:lvl9pPr marL="4114800" lvl="8" indent="-228600" algn="l">
              <a:lnSpc>
                <a:spcPct val="90000"/>
              </a:lnSpc>
              <a:spcBef>
                <a:spcPts val="1000"/>
              </a:spcBef>
              <a:spcAft>
                <a:spcPts val="0"/>
              </a:spcAft>
              <a:buClr>
                <a:srgbClr val="888888"/>
              </a:buClr>
              <a:buSzPts val="3199"/>
              <a:buNone/>
              <a:defRPr sz="3199">
                <a:solidFill>
                  <a:srgbClr val="888888"/>
                </a:solidFill>
              </a:defRPr>
            </a:lvl9pPr>
          </a:lstStyle>
          <a:p>
            <a:endParaRPr/>
          </a:p>
        </p:txBody>
      </p:sp>
      <p:sp>
        <p:nvSpPr>
          <p:cNvPr id="37" name="Google Shape;37;p6"/>
          <p:cNvSpPr txBox="1">
            <a:spLocks noGrp="1"/>
          </p:cNvSpPr>
          <p:nvPr>
            <p:ph type="dt" idx="10"/>
          </p:nvPr>
        </p:nvSpPr>
        <p:spPr>
          <a:xfrm>
            <a:off x="1675964" y="12712701"/>
            <a:ext cx="5484971" cy="73025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8075097" y="12712701"/>
            <a:ext cx="8227457" cy="73025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17216716" y="12712701"/>
            <a:ext cx="5484971" cy="7302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1675964" y="730251"/>
            <a:ext cx="21025723" cy="2651126"/>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1675964" y="3651250"/>
            <a:ext cx="10360501" cy="8702676"/>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2000"/>
              </a:spcBef>
              <a:spcAft>
                <a:spcPts val="0"/>
              </a:spcAft>
              <a:buClr>
                <a:schemeClr val="dk1"/>
              </a:buClr>
              <a:buSzPts val="1800"/>
              <a:buChar char="•"/>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3" name="Google Shape;43;p7"/>
          <p:cNvSpPr txBox="1">
            <a:spLocks noGrp="1"/>
          </p:cNvSpPr>
          <p:nvPr>
            <p:ph type="body" idx="2"/>
          </p:nvPr>
        </p:nvSpPr>
        <p:spPr>
          <a:xfrm>
            <a:off x="12341185" y="3651250"/>
            <a:ext cx="10360501" cy="8702676"/>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2000"/>
              </a:spcBef>
              <a:spcAft>
                <a:spcPts val="0"/>
              </a:spcAft>
              <a:buClr>
                <a:schemeClr val="dk1"/>
              </a:buClr>
              <a:buSzPts val="1800"/>
              <a:buChar char="•"/>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4" name="Google Shape;44;p7"/>
          <p:cNvSpPr txBox="1">
            <a:spLocks noGrp="1"/>
          </p:cNvSpPr>
          <p:nvPr>
            <p:ph type="dt" idx="10"/>
          </p:nvPr>
        </p:nvSpPr>
        <p:spPr>
          <a:xfrm>
            <a:off x="1675964" y="12712701"/>
            <a:ext cx="5484971" cy="73025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ftr" idx="11"/>
          </p:nvPr>
        </p:nvSpPr>
        <p:spPr>
          <a:xfrm>
            <a:off x="8075097" y="12712701"/>
            <a:ext cx="8227457" cy="73025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7"/>
          <p:cNvSpPr txBox="1">
            <a:spLocks noGrp="1"/>
          </p:cNvSpPr>
          <p:nvPr>
            <p:ph type="sldNum" idx="12"/>
          </p:nvPr>
        </p:nvSpPr>
        <p:spPr>
          <a:xfrm>
            <a:off x="17216716" y="12712701"/>
            <a:ext cx="5484971" cy="7302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1679139" y="730251"/>
            <a:ext cx="21025723" cy="2651126"/>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8"/>
          <p:cNvSpPr txBox="1">
            <a:spLocks noGrp="1"/>
          </p:cNvSpPr>
          <p:nvPr>
            <p:ph type="body" idx="1"/>
          </p:nvPr>
        </p:nvSpPr>
        <p:spPr>
          <a:xfrm>
            <a:off x="1679139" y="3362326"/>
            <a:ext cx="10312888" cy="1647824"/>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2000"/>
              </a:spcBef>
              <a:spcAft>
                <a:spcPts val="0"/>
              </a:spcAft>
              <a:buClr>
                <a:schemeClr val="dk1"/>
              </a:buClr>
              <a:buSzPts val="4799"/>
              <a:buNone/>
              <a:defRPr sz="4799" b="1"/>
            </a:lvl1pPr>
            <a:lvl2pPr marL="914400" lvl="1" indent="-228600" algn="l">
              <a:lnSpc>
                <a:spcPct val="90000"/>
              </a:lnSpc>
              <a:spcBef>
                <a:spcPts val="1000"/>
              </a:spcBef>
              <a:spcAft>
                <a:spcPts val="0"/>
              </a:spcAft>
              <a:buClr>
                <a:schemeClr val="dk1"/>
              </a:buClr>
              <a:buSzPts val="3999"/>
              <a:buNone/>
              <a:defRPr sz="3999" b="1"/>
            </a:lvl2pPr>
            <a:lvl3pPr marL="1371600" lvl="2" indent="-228600" algn="l">
              <a:lnSpc>
                <a:spcPct val="90000"/>
              </a:lnSpc>
              <a:spcBef>
                <a:spcPts val="1000"/>
              </a:spcBef>
              <a:spcAft>
                <a:spcPts val="0"/>
              </a:spcAft>
              <a:buClr>
                <a:schemeClr val="dk1"/>
              </a:buClr>
              <a:buSzPts val="3599"/>
              <a:buNone/>
              <a:defRPr sz="3599" b="1"/>
            </a:lvl3pPr>
            <a:lvl4pPr marL="1828800" lvl="3" indent="-228600" algn="l">
              <a:lnSpc>
                <a:spcPct val="90000"/>
              </a:lnSpc>
              <a:spcBef>
                <a:spcPts val="1000"/>
              </a:spcBef>
              <a:spcAft>
                <a:spcPts val="0"/>
              </a:spcAft>
              <a:buClr>
                <a:schemeClr val="dk1"/>
              </a:buClr>
              <a:buSzPts val="3199"/>
              <a:buNone/>
              <a:defRPr sz="3199" b="1"/>
            </a:lvl4pPr>
            <a:lvl5pPr marL="2286000" lvl="4" indent="-228600" algn="l">
              <a:lnSpc>
                <a:spcPct val="90000"/>
              </a:lnSpc>
              <a:spcBef>
                <a:spcPts val="1000"/>
              </a:spcBef>
              <a:spcAft>
                <a:spcPts val="0"/>
              </a:spcAft>
              <a:buClr>
                <a:schemeClr val="dk1"/>
              </a:buClr>
              <a:buSzPts val="3199"/>
              <a:buNone/>
              <a:defRPr sz="3199" b="1"/>
            </a:lvl5pPr>
            <a:lvl6pPr marL="2743200" lvl="5" indent="-228600" algn="l">
              <a:lnSpc>
                <a:spcPct val="90000"/>
              </a:lnSpc>
              <a:spcBef>
                <a:spcPts val="1000"/>
              </a:spcBef>
              <a:spcAft>
                <a:spcPts val="0"/>
              </a:spcAft>
              <a:buClr>
                <a:schemeClr val="dk1"/>
              </a:buClr>
              <a:buSzPts val="3199"/>
              <a:buNone/>
              <a:defRPr sz="3199" b="1"/>
            </a:lvl6pPr>
            <a:lvl7pPr marL="3200400" lvl="6" indent="-228600" algn="l">
              <a:lnSpc>
                <a:spcPct val="90000"/>
              </a:lnSpc>
              <a:spcBef>
                <a:spcPts val="1000"/>
              </a:spcBef>
              <a:spcAft>
                <a:spcPts val="0"/>
              </a:spcAft>
              <a:buClr>
                <a:schemeClr val="dk1"/>
              </a:buClr>
              <a:buSzPts val="3199"/>
              <a:buNone/>
              <a:defRPr sz="3199" b="1"/>
            </a:lvl7pPr>
            <a:lvl8pPr marL="3657600" lvl="7" indent="-228600" algn="l">
              <a:lnSpc>
                <a:spcPct val="90000"/>
              </a:lnSpc>
              <a:spcBef>
                <a:spcPts val="1000"/>
              </a:spcBef>
              <a:spcAft>
                <a:spcPts val="0"/>
              </a:spcAft>
              <a:buClr>
                <a:schemeClr val="dk1"/>
              </a:buClr>
              <a:buSzPts val="3199"/>
              <a:buNone/>
              <a:defRPr sz="3199" b="1"/>
            </a:lvl8pPr>
            <a:lvl9pPr marL="4114800" lvl="8" indent="-228600" algn="l">
              <a:lnSpc>
                <a:spcPct val="90000"/>
              </a:lnSpc>
              <a:spcBef>
                <a:spcPts val="1000"/>
              </a:spcBef>
              <a:spcAft>
                <a:spcPts val="0"/>
              </a:spcAft>
              <a:buClr>
                <a:schemeClr val="dk1"/>
              </a:buClr>
              <a:buSzPts val="3199"/>
              <a:buNone/>
              <a:defRPr sz="3199" b="1"/>
            </a:lvl9pPr>
          </a:lstStyle>
          <a:p>
            <a:endParaRPr/>
          </a:p>
        </p:txBody>
      </p:sp>
      <p:sp>
        <p:nvSpPr>
          <p:cNvPr id="50" name="Google Shape;50;p8"/>
          <p:cNvSpPr txBox="1">
            <a:spLocks noGrp="1"/>
          </p:cNvSpPr>
          <p:nvPr>
            <p:ph type="body" idx="2"/>
          </p:nvPr>
        </p:nvSpPr>
        <p:spPr>
          <a:xfrm>
            <a:off x="1679139" y="5010150"/>
            <a:ext cx="10312888" cy="7369176"/>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2000"/>
              </a:spcBef>
              <a:spcAft>
                <a:spcPts val="0"/>
              </a:spcAft>
              <a:buClr>
                <a:schemeClr val="dk1"/>
              </a:buClr>
              <a:buSzPts val="1800"/>
              <a:buChar char="•"/>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1" name="Google Shape;51;p8"/>
          <p:cNvSpPr txBox="1">
            <a:spLocks noGrp="1"/>
          </p:cNvSpPr>
          <p:nvPr>
            <p:ph type="body" idx="3"/>
          </p:nvPr>
        </p:nvSpPr>
        <p:spPr>
          <a:xfrm>
            <a:off x="12341186" y="3362326"/>
            <a:ext cx="10363676" cy="1647824"/>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2000"/>
              </a:spcBef>
              <a:spcAft>
                <a:spcPts val="0"/>
              </a:spcAft>
              <a:buClr>
                <a:schemeClr val="dk1"/>
              </a:buClr>
              <a:buSzPts val="4799"/>
              <a:buNone/>
              <a:defRPr sz="4799" b="1"/>
            </a:lvl1pPr>
            <a:lvl2pPr marL="914400" lvl="1" indent="-228600" algn="l">
              <a:lnSpc>
                <a:spcPct val="90000"/>
              </a:lnSpc>
              <a:spcBef>
                <a:spcPts val="1000"/>
              </a:spcBef>
              <a:spcAft>
                <a:spcPts val="0"/>
              </a:spcAft>
              <a:buClr>
                <a:schemeClr val="dk1"/>
              </a:buClr>
              <a:buSzPts val="3999"/>
              <a:buNone/>
              <a:defRPr sz="3999" b="1"/>
            </a:lvl2pPr>
            <a:lvl3pPr marL="1371600" lvl="2" indent="-228600" algn="l">
              <a:lnSpc>
                <a:spcPct val="90000"/>
              </a:lnSpc>
              <a:spcBef>
                <a:spcPts val="1000"/>
              </a:spcBef>
              <a:spcAft>
                <a:spcPts val="0"/>
              </a:spcAft>
              <a:buClr>
                <a:schemeClr val="dk1"/>
              </a:buClr>
              <a:buSzPts val="3599"/>
              <a:buNone/>
              <a:defRPr sz="3599" b="1"/>
            </a:lvl3pPr>
            <a:lvl4pPr marL="1828800" lvl="3" indent="-228600" algn="l">
              <a:lnSpc>
                <a:spcPct val="90000"/>
              </a:lnSpc>
              <a:spcBef>
                <a:spcPts val="1000"/>
              </a:spcBef>
              <a:spcAft>
                <a:spcPts val="0"/>
              </a:spcAft>
              <a:buClr>
                <a:schemeClr val="dk1"/>
              </a:buClr>
              <a:buSzPts val="3199"/>
              <a:buNone/>
              <a:defRPr sz="3199" b="1"/>
            </a:lvl4pPr>
            <a:lvl5pPr marL="2286000" lvl="4" indent="-228600" algn="l">
              <a:lnSpc>
                <a:spcPct val="90000"/>
              </a:lnSpc>
              <a:spcBef>
                <a:spcPts val="1000"/>
              </a:spcBef>
              <a:spcAft>
                <a:spcPts val="0"/>
              </a:spcAft>
              <a:buClr>
                <a:schemeClr val="dk1"/>
              </a:buClr>
              <a:buSzPts val="3199"/>
              <a:buNone/>
              <a:defRPr sz="3199" b="1"/>
            </a:lvl5pPr>
            <a:lvl6pPr marL="2743200" lvl="5" indent="-228600" algn="l">
              <a:lnSpc>
                <a:spcPct val="90000"/>
              </a:lnSpc>
              <a:spcBef>
                <a:spcPts val="1000"/>
              </a:spcBef>
              <a:spcAft>
                <a:spcPts val="0"/>
              </a:spcAft>
              <a:buClr>
                <a:schemeClr val="dk1"/>
              </a:buClr>
              <a:buSzPts val="3199"/>
              <a:buNone/>
              <a:defRPr sz="3199" b="1"/>
            </a:lvl6pPr>
            <a:lvl7pPr marL="3200400" lvl="6" indent="-228600" algn="l">
              <a:lnSpc>
                <a:spcPct val="90000"/>
              </a:lnSpc>
              <a:spcBef>
                <a:spcPts val="1000"/>
              </a:spcBef>
              <a:spcAft>
                <a:spcPts val="0"/>
              </a:spcAft>
              <a:buClr>
                <a:schemeClr val="dk1"/>
              </a:buClr>
              <a:buSzPts val="3199"/>
              <a:buNone/>
              <a:defRPr sz="3199" b="1"/>
            </a:lvl7pPr>
            <a:lvl8pPr marL="3657600" lvl="7" indent="-228600" algn="l">
              <a:lnSpc>
                <a:spcPct val="90000"/>
              </a:lnSpc>
              <a:spcBef>
                <a:spcPts val="1000"/>
              </a:spcBef>
              <a:spcAft>
                <a:spcPts val="0"/>
              </a:spcAft>
              <a:buClr>
                <a:schemeClr val="dk1"/>
              </a:buClr>
              <a:buSzPts val="3199"/>
              <a:buNone/>
              <a:defRPr sz="3199" b="1"/>
            </a:lvl8pPr>
            <a:lvl9pPr marL="4114800" lvl="8" indent="-228600" algn="l">
              <a:lnSpc>
                <a:spcPct val="90000"/>
              </a:lnSpc>
              <a:spcBef>
                <a:spcPts val="1000"/>
              </a:spcBef>
              <a:spcAft>
                <a:spcPts val="0"/>
              </a:spcAft>
              <a:buClr>
                <a:schemeClr val="dk1"/>
              </a:buClr>
              <a:buSzPts val="3199"/>
              <a:buNone/>
              <a:defRPr sz="3199" b="1"/>
            </a:lvl9pPr>
          </a:lstStyle>
          <a:p>
            <a:endParaRPr/>
          </a:p>
        </p:txBody>
      </p:sp>
      <p:sp>
        <p:nvSpPr>
          <p:cNvPr id="52" name="Google Shape;52;p8"/>
          <p:cNvSpPr txBox="1">
            <a:spLocks noGrp="1"/>
          </p:cNvSpPr>
          <p:nvPr>
            <p:ph type="body" idx="4"/>
          </p:nvPr>
        </p:nvSpPr>
        <p:spPr>
          <a:xfrm>
            <a:off x="12341186" y="5010150"/>
            <a:ext cx="10363676" cy="7369176"/>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2000"/>
              </a:spcBef>
              <a:spcAft>
                <a:spcPts val="0"/>
              </a:spcAft>
              <a:buClr>
                <a:schemeClr val="dk1"/>
              </a:buClr>
              <a:buSzPts val="1800"/>
              <a:buChar char="•"/>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3" name="Google Shape;53;p8"/>
          <p:cNvSpPr txBox="1">
            <a:spLocks noGrp="1"/>
          </p:cNvSpPr>
          <p:nvPr>
            <p:ph type="dt" idx="10"/>
          </p:nvPr>
        </p:nvSpPr>
        <p:spPr>
          <a:xfrm>
            <a:off x="1675964" y="12712701"/>
            <a:ext cx="5484971" cy="73025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8075097" y="12712701"/>
            <a:ext cx="8227457" cy="73025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17216716" y="12712701"/>
            <a:ext cx="5484971" cy="7302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1675964" y="730251"/>
            <a:ext cx="21025723" cy="2651126"/>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dt" idx="10"/>
          </p:nvPr>
        </p:nvSpPr>
        <p:spPr>
          <a:xfrm>
            <a:off x="1675964" y="12712701"/>
            <a:ext cx="5484971" cy="73025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8075097" y="12712701"/>
            <a:ext cx="8227457" cy="73025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17216716" y="12712701"/>
            <a:ext cx="5484971" cy="7302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0"/>
          <p:cNvSpPr txBox="1">
            <a:spLocks noGrp="1"/>
          </p:cNvSpPr>
          <p:nvPr>
            <p:ph type="dt" idx="10"/>
          </p:nvPr>
        </p:nvSpPr>
        <p:spPr>
          <a:xfrm>
            <a:off x="1675964" y="12712701"/>
            <a:ext cx="5484971" cy="73025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8075097" y="12712701"/>
            <a:ext cx="8227457" cy="73025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17216716" y="12712701"/>
            <a:ext cx="5484971" cy="7302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1679140" y="914400"/>
            <a:ext cx="7862426" cy="32004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398"/>
              <a:buFont typeface="Calibri"/>
              <a:buNone/>
              <a:defRPr sz="639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txBox="1">
            <a:spLocks noGrp="1"/>
          </p:cNvSpPr>
          <p:nvPr>
            <p:ph type="body" idx="1"/>
          </p:nvPr>
        </p:nvSpPr>
        <p:spPr>
          <a:xfrm>
            <a:off x="10363677" y="1974851"/>
            <a:ext cx="12341186" cy="9747250"/>
          </a:xfrm>
          <a:prstGeom prst="rect">
            <a:avLst/>
          </a:prstGeom>
          <a:noFill/>
          <a:ln>
            <a:noFill/>
          </a:ln>
        </p:spPr>
        <p:txBody>
          <a:bodyPr spcFirstLastPara="1" wrap="square" lIns="91425" tIns="45700" rIns="91425" bIns="45700" anchor="t" anchorCtr="0"/>
          <a:lstStyle>
            <a:lvl1pPr marL="457200" lvl="0" indent="-634873" algn="l">
              <a:lnSpc>
                <a:spcPct val="90000"/>
              </a:lnSpc>
              <a:spcBef>
                <a:spcPts val="2000"/>
              </a:spcBef>
              <a:spcAft>
                <a:spcPts val="0"/>
              </a:spcAft>
              <a:buClr>
                <a:schemeClr val="dk1"/>
              </a:buClr>
              <a:buSzPts val="6398"/>
              <a:buChar char="•"/>
              <a:defRPr sz="6398"/>
            </a:lvl1pPr>
            <a:lvl2pPr marL="914400" lvl="1" indent="-584136" algn="l">
              <a:lnSpc>
                <a:spcPct val="90000"/>
              </a:lnSpc>
              <a:spcBef>
                <a:spcPts val="1000"/>
              </a:spcBef>
              <a:spcAft>
                <a:spcPts val="0"/>
              </a:spcAft>
              <a:buClr>
                <a:schemeClr val="dk1"/>
              </a:buClr>
              <a:buSzPts val="5599"/>
              <a:buChar char="•"/>
              <a:defRPr sz="5599"/>
            </a:lvl2pPr>
            <a:lvl3pPr marL="1371600" lvl="2" indent="-533336" algn="l">
              <a:lnSpc>
                <a:spcPct val="90000"/>
              </a:lnSpc>
              <a:spcBef>
                <a:spcPts val="1000"/>
              </a:spcBef>
              <a:spcAft>
                <a:spcPts val="0"/>
              </a:spcAft>
              <a:buClr>
                <a:schemeClr val="dk1"/>
              </a:buClr>
              <a:buSzPts val="4799"/>
              <a:buChar char="•"/>
              <a:defRPr sz="4799"/>
            </a:lvl3pPr>
            <a:lvl4pPr marL="1828800" lvl="3" indent="-482536" algn="l">
              <a:lnSpc>
                <a:spcPct val="90000"/>
              </a:lnSpc>
              <a:spcBef>
                <a:spcPts val="1000"/>
              </a:spcBef>
              <a:spcAft>
                <a:spcPts val="0"/>
              </a:spcAft>
              <a:buClr>
                <a:schemeClr val="dk1"/>
              </a:buClr>
              <a:buSzPts val="3999"/>
              <a:buChar char="•"/>
              <a:defRPr sz="3999"/>
            </a:lvl4pPr>
            <a:lvl5pPr marL="2286000" lvl="4" indent="-482536" algn="l">
              <a:lnSpc>
                <a:spcPct val="90000"/>
              </a:lnSpc>
              <a:spcBef>
                <a:spcPts val="1000"/>
              </a:spcBef>
              <a:spcAft>
                <a:spcPts val="0"/>
              </a:spcAft>
              <a:buClr>
                <a:schemeClr val="dk1"/>
              </a:buClr>
              <a:buSzPts val="3999"/>
              <a:buChar char="•"/>
              <a:defRPr sz="3999"/>
            </a:lvl5pPr>
            <a:lvl6pPr marL="2743200" lvl="5" indent="-482536" algn="l">
              <a:lnSpc>
                <a:spcPct val="90000"/>
              </a:lnSpc>
              <a:spcBef>
                <a:spcPts val="1000"/>
              </a:spcBef>
              <a:spcAft>
                <a:spcPts val="0"/>
              </a:spcAft>
              <a:buClr>
                <a:schemeClr val="dk1"/>
              </a:buClr>
              <a:buSzPts val="3999"/>
              <a:buChar char="•"/>
              <a:defRPr sz="3999"/>
            </a:lvl6pPr>
            <a:lvl7pPr marL="3200400" lvl="6" indent="-482536" algn="l">
              <a:lnSpc>
                <a:spcPct val="90000"/>
              </a:lnSpc>
              <a:spcBef>
                <a:spcPts val="1000"/>
              </a:spcBef>
              <a:spcAft>
                <a:spcPts val="0"/>
              </a:spcAft>
              <a:buClr>
                <a:schemeClr val="dk1"/>
              </a:buClr>
              <a:buSzPts val="3999"/>
              <a:buChar char="•"/>
              <a:defRPr sz="3999"/>
            </a:lvl7pPr>
            <a:lvl8pPr marL="3657600" lvl="7" indent="-482536" algn="l">
              <a:lnSpc>
                <a:spcPct val="90000"/>
              </a:lnSpc>
              <a:spcBef>
                <a:spcPts val="1000"/>
              </a:spcBef>
              <a:spcAft>
                <a:spcPts val="0"/>
              </a:spcAft>
              <a:buClr>
                <a:schemeClr val="dk1"/>
              </a:buClr>
              <a:buSzPts val="3999"/>
              <a:buChar char="•"/>
              <a:defRPr sz="3999"/>
            </a:lvl8pPr>
            <a:lvl9pPr marL="4114800" lvl="8" indent="-482536" algn="l">
              <a:lnSpc>
                <a:spcPct val="90000"/>
              </a:lnSpc>
              <a:spcBef>
                <a:spcPts val="1000"/>
              </a:spcBef>
              <a:spcAft>
                <a:spcPts val="0"/>
              </a:spcAft>
              <a:buClr>
                <a:schemeClr val="dk1"/>
              </a:buClr>
              <a:buSzPts val="3999"/>
              <a:buChar char="•"/>
              <a:defRPr sz="3999"/>
            </a:lvl9pPr>
          </a:lstStyle>
          <a:p>
            <a:endParaRPr/>
          </a:p>
        </p:txBody>
      </p:sp>
      <p:sp>
        <p:nvSpPr>
          <p:cNvPr id="68" name="Google Shape;68;p11"/>
          <p:cNvSpPr txBox="1">
            <a:spLocks noGrp="1"/>
          </p:cNvSpPr>
          <p:nvPr>
            <p:ph type="body" idx="2"/>
          </p:nvPr>
        </p:nvSpPr>
        <p:spPr>
          <a:xfrm>
            <a:off x="1679140" y="4114800"/>
            <a:ext cx="7862426" cy="7623176"/>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2000"/>
              </a:spcBef>
              <a:spcAft>
                <a:spcPts val="0"/>
              </a:spcAft>
              <a:buClr>
                <a:schemeClr val="dk1"/>
              </a:buClr>
              <a:buSzPts val="3199"/>
              <a:buNone/>
              <a:defRPr sz="3199"/>
            </a:lvl1pPr>
            <a:lvl2pPr marL="914400" lvl="1" indent="-228600" algn="l">
              <a:lnSpc>
                <a:spcPct val="90000"/>
              </a:lnSpc>
              <a:spcBef>
                <a:spcPts val="1000"/>
              </a:spcBef>
              <a:spcAft>
                <a:spcPts val="0"/>
              </a:spcAft>
              <a:buClr>
                <a:schemeClr val="dk1"/>
              </a:buClr>
              <a:buSzPts val="2799"/>
              <a:buNone/>
              <a:defRPr sz="2799"/>
            </a:lvl2pPr>
            <a:lvl3pPr marL="1371600" lvl="2" indent="-228600" algn="l">
              <a:lnSpc>
                <a:spcPct val="90000"/>
              </a:lnSpc>
              <a:spcBef>
                <a:spcPts val="1000"/>
              </a:spcBef>
              <a:spcAft>
                <a:spcPts val="0"/>
              </a:spcAft>
              <a:buClr>
                <a:schemeClr val="dk1"/>
              </a:buClr>
              <a:buSzPts val="2399"/>
              <a:buNone/>
              <a:defRPr sz="2399"/>
            </a:lvl3pPr>
            <a:lvl4pPr marL="1828800" lvl="3" indent="-228600" algn="l">
              <a:lnSpc>
                <a:spcPct val="90000"/>
              </a:lnSpc>
              <a:spcBef>
                <a:spcPts val="1000"/>
              </a:spcBef>
              <a:spcAft>
                <a:spcPts val="0"/>
              </a:spcAft>
              <a:buClr>
                <a:schemeClr val="dk1"/>
              </a:buClr>
              <a:buSzPts val="2000"/>
              <a:buNone/>
              <a:defRPr sz="2000"/>
            </a:lvl4pPr>
            <a:lvl5pPr marL="2286000" lvl="4" indent="-228600" algn="l">
              <a:lnSpc>
                <a:spcPct val="90000"/>
              </a:lnSpc>
              <a:spcBef>
                <a:spcPts val="1000"/>
              </a:spcBef>
              <a:spcAft>
                <a:spcPts val="0"/>
              </a:spcAft>
              <a:buClr>
                <a:schemeClr val="dk1"/>
              </a:buClr>
              <a:buSzPts val="2000"/>
              <a:buNone/>
              <a:defRPr sz="2000"/>
            </a:lvl5pPr>
            <a:lvl6pPr marL="2743200" lvl="5" indent="-228600" algn="l">
              <a:lnSpc>
                <a:spcPct val="90000"/>
              </a:lnSpc>
              <a:spcBef>
                <a:spcPts val="1000"/>
              </a:spcBef>
              <a:spcAft>
                <a:spcPts val="0"/>
              </a:spcAft>
              <a:buClr>
                <a:schemeClr val="dk1"/>
              </a:buClr>
              <a:buSzPts val="2000"/>
              <a:buNone/>
              <a:defRPr sz="2000"/>
            </a:lvl6pPr>
            <a:lvl7pPr marL="3200400" lvl="6" indent="-228600" algn="l">
              <a:lnSpc>
                <a:spcPct val="90000"/>
              </a:lnSpc>
              <a:spcBef>
                <a:spcPts val="1000"/>
              </a:spcBef>
              <a:spcAft>
                <a:spcPts val="0"/>
              </a:spcAft>
              <a:buClr>
                <a:schemeClr val="dk1"/>
              </a:buClr>
              <a:buSzPts val="2000"/>
              <a:buNone/>
              <a:defRPr sz="2000"/>
            </a:lvl7pPr>
            <a:lvl8pPr marL="3657600" lvl="7" indent="-228600" algn="l">
              <a:lnSpc>
                <a:spcPct val="90000"/>
              </a:lnSpc>
              <a:spcBef>
                <a:spcPts val="1000"/>
              </a:spcBef>
              <a:spcAft>
                <a:spcPts val="0"/>
              </a:spcAft>
              <a:buClr>
                <a:schemeClr val="dk1"/>
              </a:buClr>
              <a:buSzPts val="2000"/>
              <a:buNone/>
              <a:defRPr sz="2000"/>
            </a:lvl8pPr>
            <a:lvl9pPr marL="4114800" lvl="8" indent="-228600" algn="l">
              <a:lnSpc>
                <a:spcPct val="90000"/>
              </a:lnSpc>
              <a:spcBef>
                <a:spcPts val="1000"/>
              </a:spcBef>
              <a:spcAft>
                <a:spcPts val="0"/>
              </a:spcAft>
              <a:buClr>
                <a:schemeClr val="dk1"/>
              </a:buClr>
              <a:buSzPts val="2000"/>
              <a:buNone/>
              <a:defRPr sz="2000"/>
            </a:lvl9pPr>
          </a:lstStyle>
          <a:p>
            <a:endParaRPr/>
          </a:p>
        </p:txBody>
      </p:sp>
      <p:sp>
        <p:nvSpPr>
          <p:cNvPr id="69" name="Google Shape;69;p11"/>
          <p:cNvSpPr txBox="1">
            <a:spLocks noGrp="1"/>
          </p:cNvSpPr>
          <p:nvPr>
            <p:ph type="dt" idx="10"/>
          </p:nvPr>
        </p:nvSpPr>
        <p:spPr>
          <a:xfrm>
            <a:off x="1675964" y="12712701"/>
            <a:ext cx="5484971" cy="73025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8075097" y="12712701"/>
            <a:ext cx="8227457" cy="73025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17216716" y="12712701"/>
            <a:ext cx="5484971" cy="7302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675964" y="730251"/>
            <a:ext cx="21025723" cy="2651126"/>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8798"/>
              <a:buFont typeface="Calibri"/>
              <a:buNone/>
              <a:defRPr sz="8798"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1675964" y="3651250"/>
            <a:ext cx="21025723" cy="8702676"/>
          </a:xfrm>
          <a:prstGeom prst="rect">
            <a:avLst/>
          </a:prstGeom>
          <a:noFill/>
          <a:ln>
            <a:noFill/>
          </a:ln>
        </p:spPr>
        <p:txBody>
          <a:bodyPr spcFirstLastPara="1" wrap="square" lIns="91425" tIns="45700" rIns="91425" bIns="45700" anchor="t" anchorCtr="0"/>
          <a:lstStyle>
            <a:lvl1pPr marL="457200" marR="0" lvl="0" indent="-584136" algn="l" rtl="0">
              <a:lnSpc>
                <a:spcPct val="90000"/>
              </a:lnSpc>
              <a:spcBef>
                <a:spcPts val="2000"/>
              </a:spcBef>
              <a:spcAft>
                <a:spcPts val="0"/>
              </a:spcAft>
              <a:buClr>
                <a:schemeClr val="dk1"/>
              </a:buClr>
              <a:buSzPts val="5599"/>
              <a:buFont typeface="Arial"/>
              <a:buChar char="•"/>
              <a:defRPr sz="5599" b="0" i="0" u="none" strike="noStrike" cap="none">
                <a:solidFill>
                  <a:schemeClr val="dk1"/>
                </a:solidFill>
                <a:latin typeface="Calibri"/>
                <a:ea typeface="Calibri"/>
                <a:cs typeface="Calibri"/>
                <a:sym typeface="Calibri"/>
              </a:defRPr>
            </a:lvl1pPr>
            <a:lvl2pPr marL="914400" marR="0" lvl="1" indent="-533336" algn="l" rtl="0">
              <a:lnSpc>
                <a:spcPct val="90000"/>
              </a:lnSpc>
              <a:spcBef>
                <a:spcPts val="1000"/>
              </a:spcBef>
              <a:spcAft>
                <a:spcPts val="0"/>
              </a:spcAft>
              <a:buClr>
                <a:schemeClr val="dk1"/>
              </a:buClr>
              <a:buSzPts val="4799"/>
              <a:buFont typeface="Arial"/>
              <a:buChar char="•"/>
              <a:defRPr sz="4799" b="0" i="0" u="none" strike="noStrike" cap="none">
                <a:solidFill>
                  <a:schemeClr val="dk1"/>
                </a:solidFill>
                <a:latin typeface="Calibri"/>
                <a:ea typeface="Calibri"/>
                <a:cs typeface="Calibri"/>
                <a:sym typeface="Calibri"/>
              </a:defRPr>
            </a:lvl2pPr>
            <a:lvl3pPr marL="1371600" marR="0" lvl="2" indent="-482536" algn="l" rtl="0">
              <a:lnSpc>
                <a:spcPct val="90000"/>
              </a:lnSpc>
              <a:spcBef>
                <a:spcPts val="1000"/>
              </a:spcBef>
              <a:spcAft>
                <a:spcPts val="0"/>
              </a:spcAft>
              <a:buClr>
                <a:schemeClr val="dk1"/>
              </a:buClr>
              <a:buSzPts val="3999"/>
              <a:buFont typeface="Arial"/>
              <a:buChar char="•"/>
              <a:defRPr sz="3999" b="0" i="0" u="none" strike="noStrike" cap="none">
                <a:solidFill>
                  <a:schemeClr val="dk1"/>
                </a:solidFill>
                <a:latin typeface="Calibri"/>
                <a:ea typeface="Calibri"/>
                <a:cs typeface="Calibri"/>
                <a:sym typeface="Calibri"/>
              </a:defRPr>
            </a:lvl3pPr>
            <a:lvl4pPr marL="1828800" marR="0" lvl="3" indent="-457136"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4pPr>
            <a:lvl5pPr marL="2286000" marR="0" lvl="4" indent="-457136"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5pPr>
            <a:lvl6pPr marL="2743200" marR="0" lvl="5" indent="-457136"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6pPr>
            <a:lvl7pPr marL="3200400" marR="0" lvl="6" indent="-457136"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7pPr>
            <a:lvl8pPr marL="3657600" marR="0" lvl="7" indent="-457136"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8pPr>
            <a:lvl9pPr marL="4114800" marR="0" lvl="8" indent="-457136" algn="l" rtl="0">
              <a:lnSpc>
                <a:spcPct val="90000"/>
              </a:lnSpc>
              <a:spcBef>
                <a:spcPts val="1000"/>
              </a:spcBef>
              <a:spcAft>
                <a:spcPts val="0"/>
              </a:spcAft>
              <a:buClr>
                <a:schemeClr val="dk1"/>
              </a:buClr>
              <a:buSzPts val="3599"/>
              <a:buFont typeface="Arial"/>
              <a:buChar char="•"/>
              <a:defRPr sz="3599"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1675964" y="12712701"/>
            <a:ext cx="5484971" cy="73025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2399"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8075097" y="12712701"/>
            <a:ext cx="8227457" cy="73025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2399"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6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17216716" y="12712701"/>
            <a:ext cx="5484971" cy="73025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2399" b="0" i="0" u="none" strike="noStrike" cap="none">
                <a:solidFill>
                  <a:srgbClr val="888888"/>
                </a:solidFill>
                <a:latin typeface="Calibri"/>
                <a:ea typeface="Calibri"/>
                <a:cs typeface="Calibri"/>
                <a:sym typeface="Calibri"/>
              </a:defRPr>
            </a:lvl1pPr>
            <a:lvl2pPr marL="0" marR="0" lvl="1" indent="0" algn="r" rtl="0">
              <a:spcBef>
                <a:spcPts val="0"/>
              </a:spcBef>
              <a:buNone/>
              <a:defRPr sz="2399" b="0" i="0" u="none" strike="noStrike" cap="none">
                <a:solidFill>
                  <a:srgbClr val="888888"/>
                </a:solidFill>
                <a:latin typeface="Calibri"/>
                <a:ea typeface="Calibri"/>
                <a:cs typeface="Calibri"/>
                <a:sym typeface="Calibri"/>
              </a:defRPr>
            </a:lvl2pPr>
            <a:lvl3pPr marL="0" marR="0" lvl="2" indent="0" algn="r" rtl="0">
              <a:spcBef>
                <a:spcPts val="0"/>
              </a:spcBef>
              <a:buNone/>
              <a:defRPr sz="2399" b="0" i="0" u="none" strike="noStrike" cap="none">
                <a:solidFill>
                  <a:srgbClr val="888888"/>
                </a:solidFill>
                <a:latin typeface="Calibri"/>
                <a:ea typeface="Calibri"/>
                <a:cs typeface="Calibri"/>
                <a:sym typeface="Calibri"/>
              </a:defRPr>
            </a:lvl3pPr>
            <a:lvl4pPr marL="0" marR="0" lvl="3" indent="0" algn="r" rtl="0">
              <a:spcBef>
                <a:spcPts val="0"/>
              </a:spcBef>
              <a:buNone/>
              <a:defRPr sz="2399" b="0" i="0" u="none" strike="noStrike" cap="none">
                <a:solidFill>
                  <a:srgbClr val="888888"/>
                </a:solidFill>
                <a:latin typeface="Calibri"/>
                <a:ea typeface="Calibri"/>
                <a:cs typeface="Calibri"/>
                <a:sym typeface="Calibri"/>
              </a:defRPr>
            </a:lvl4pPr>
            <a:lvl5pPr marL="0" marR="0" lvl="4" indent="0" algn="r" rtl="0">
              <a:spcBef>
                <a:spcPts val="0"/>
              </a:spcBef>
              <a:buNone/>
              <a:defRPr sz="2399" b="0" i="0" u="none" strike="noStrike" cap="none">
                <a:solidFill>
                  <a:srgbClr val="888888"/>
                </a:solidFill>
                <a:latin typeface="Calibri"/>
                <a:ea typeface="Calibri"/>
                <a:cs typeface="Calibri"/>
                <a:sym typeface="Calibri"/>
              </a:defRPr>
            </a:lvl5pPr>
            <a:lvl6pPr marL="0" marR="0" lvl="5" indent="0" algn="r" rtl="0">
              <a:spcBef>
                <a:spcPts val="0"/>
              </a:spcBef>
              <a:buNone/>
              <a:defRPr sz="2399" b="0" i="0" u="none" strike="noStrike" cap="none">
                <a:solidFill>
                  <a:srgbClr val="888888"/>
                </a:solidFill>
                <a:latin typeface="Calibri"/>
                <a:ea typeface="Calibri"/>
                <a:cs typeface="Calibri"/>
                <a:sym typeface="Calibri"/>
              </a:defRPr>
            </a:lvl6pPr>
            <a:lvl7pPr marL="0" marR="0" lvl="6" indent="0" algn="r" rtl="0">
              <a:spcBef>
                <a:spcPts val="0"/>
              </a:spcBef>
              <a:buNone/>
              <a:defRPr sz="2399" b="0" i="0" u="none" strike="noStrike" cap="none">
                <a:solidFill>
                  <a:srgbClr val="888888"/>
                </a:solidFill>
                <a:latin typeface="Calibri"/>
                <a:ea typeface="Calibri"/>
                <a:cs typeface="Calibri"/>
                <a:sym typeface="Calibri"/>
              </a:defRPr>
            </a:lvl7pPr>
            <a:lvl8pPr marL="0" marR="0" lvl="7" indent="0" algn="r" rtl="0">
              <a:spcBef>
                <a:spcPts val="0"/>
              </a:spcBef>
              <a:buNone/>
              <a:defRPr sz="2399" b="0" i="0" u="none" strike="noStrike" cap="none">
                <a:solidFill>
                  <a:srgbClr val="888888"/>
                </a:solidFill>
                <a:latin typeface="Calibri"/>
                <a:ea typeface="Calibri"/>
                <a:cs typeface="Calibri"/>
                <a:sym typeface="Calibri"/>
              </a:defRPr>
            </a:lvl8pPr>
            <a:lvl9pPr marL="0" marR="0" lvl="8" indent="0" algn="r" rtl="0">
              <a:spcBef>
                <a:spcPts val="0"/>
              </a:spcBef>
              <a:buNone/>
              <a:defRPr sz="2399"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5" name="Google Shape;15;p1"/>
          <p:cNvSpPr txBox="1"/>
          <p:nvPr/>
        </p:nvSpPr>
        <p:spPr>
          <a:xfrm>
            <a:off x="1992087" y="12478821"/>
            <a:ext cx="7518621" cy="4616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i="0" u="none" strike="noStrike" cap="none">
                <a:solidFill>
                  <a:srgbClr val="808080"/>
                </a:solidFill>
                <a:latin typeface="Lato Black"/>
                <a:ea typeface="Lato Black"/>
                <a:cs typeface="Lato Black"/>
                <a:sym typeface="Lato Black"/>
              </a:rPr>
              <a:t>Continuing Education &amp; Community Engagement</a:t>
            </a:r>
            <a:endParaRPr sz="2400" b="0">
              <a:solidFill>
                <a:srgbClr val="808080"/>
              </a:solidFill>
              <a:latin typeface="Lato Light"/>
              <a:ea typeface="Lato Light"/>
              <a:cs typeface="Lato Light"/>
              <a:sym typeface="Lato Light"/>
            </a:endParaRPr>
          </a:p>
        </p:txBody>
      </p:sp>
      <p:cxnSp>
        <p:nvCxnSpPr>
          <p:cNvPr id="16" name="Google Shape;16;p1"/>
          <p:cNvCxnSpPr/>
          <p:nvPr/>
        </p:nvCxnSpPr>
        <p:spPr>
          <a:xfrm>
            <a:off x="9510708" y="12724518"/>
            <a:ext cx="13298887" cy="0"/>
          </a:xfrm>
          <a:prstGeom prst="straightConnector1">
            <a:avLst/>
          </a:prstGeom>
          <a:noFill/>
          <a:ln w="12700" cap="flat" cmpd="sng">
            <a:solidFill>
              <a:srgbClr val="7F7F7F"/>
            </a:solidFill>
            <a:prstDash val="solid"/>
            <a:miter lim="800000"/>
            <a:headEnd type="none" w="sm" len="sm"/>
            <a:tailEnd type="none" w="sm" len="sm"/>
          </a:ln>
        </p:spPr>
      </p:cxnSp>
      <p:pic>
        <p:nvPicPr>
          <p:cNvPr id="17" name="Google Shape;17;p1"/>
          <p:cNvPicPr preferRelativeResize="0"/>
          <p:nvPr/>
        </p:nvPicPr>
        <p:blipFill rotWithShape="1">
          <a:blip r:embed="rId15">
            <a:alphaModFix/>
          </a:blip>
          <a:srcRect/>
          <a:stretch/>
        </p:blipFill>
        <p:spPr>
          <a:xfrm>
            <a:off x="1633371" y="12523109"/>
            <a:ext cx="375045" cy="34407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8"/>
          <p:cNvSpPr txBox="1">
            <a:spLocks noGrp="1"/>
          </p:cNvSpPr>
          <p:nvPr>
            <p:ph type="title"/>
          </p:nvPr>
        </p:nvSpPr>
        <p:spPr>
          <a:xfrm>
            <a:off x="1675964" y="730251"/>
            <a:ext cx="21025800" cy="2651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CECE Mission</a:t>
            </a:r>
            <a:endParaRPr dirty="0"/>
          </a:p>
        </p:txBody>
      </p:sp>
      <p:sp>
        <p:nvSpPr>
          <p:cNvPr id="119" name="Google Shape;119;p18"/>
          <p:cNvSpPr txBox="1">
            <a:spLocks noGrp="1"/>
          </p:cNvSpPr>
          <p:nvPr>
            <p:ph type="body" idx="1"/>
          </p:nvPr>
        </p:nvSpPr>
        <p:spPr>
          <a:xfrm>
            <a:off x="1675964" y="3651250"/>
            <a:ext cx="21025800" cy="8702700"/>
          </a:xfrm>
          <a:prstGeom prst="rect">
            <a:avLst/>
          </a:prstGeom>
        </p:spPr>
        <p:txBody>
          <a:bodyPr spcFirstLastPara="1" wrap="square" lIns="91425" tIns="45700" rIns="91425" bIns="45700" anchor="ctr" anchorCtr="0">
            <a:noAutofit/>
          </a:bodyPr>
          <a:lstStyle/>
          <a:p>
            <a:pPr marL="0" lvl="0" indent="0" algn="ctr" rtl="0">
              <a:lnSpc>
                <a:spcPct val="115000"/>
              </a:lnSpc>
              <a:spcBef>
                <a:spcPts val="800"/>
              </a:spcBef>
              <a:spcAft>
                <a:spcPts val="0"/>
              </a:spcAft>
              <a:buNone/>
            </a:pPr>
            <a:r>
              <a:rPr lang="en-US" sz="6000" b="1" dirty="0">
                <a:solidFill>
                  <a:srgbClr val="333333"/>
                </a:solidFill>
                <a:latin typeface="Arial"/>
                <a:ea typeface="Arial"/>
                <a:cs typeface="Arial"/>
                <a:sym typeface="Arial"/>
              </a:rPr>
              <a:t>Continuing Education &amp; Community Engagement</a:t>
            </a:r>
            <a:r>
              <a:rPr lang="en-US" sz="6000" dirty="0">
                <a:solidFill>
                  <a:srgbClr val="333333"/>
                </a:solidFill>
                <a:latin typeface="Arial"/>
                <a:ea typeface="Arial"/>
                <a:cs typeface="Arial"/>
                <a:sym typeface="Arial"/>
              </a:rPr>
              <a:t> provides unique pathways to and through higher education and inspires a love of learning through innovative, educational experiences for all ages and people.</a:t>
            </a:r>
            <a:endParaRPr sz="6000" dirty="0">
              <a:solidFill>
                <a:srgbClr val="333333"/>
              </a:solidFill>
              <a:latin typeface="Arial"/>
              <a:ea typeface="Arial"/>
              <a:cs typeface="Arial"/>
              <a:sym typeface="Arial"/>
            </a:endParaRPr>
          </a:p>
          <a:p>
            <a:pPr marL="0" lvl="0" indent="0" algn="ctr" rtl="0">
              <a:lnSpc>
                <a:spcPct val="115000"/>
              </a:lnSpc>
              <a:spcBef>
                <a:spcPts val="0"/>
              </a:spcBef>
              <a:spcAft>
                <a:spcPts val="0"/>
              </a:spcAft>
              <a:buNone/>
            </a:pPr>
            <a:endParaRPr sz="6000" dirty="0">
              <a:latin typeface="Arial"/>
              <a:ea typeface="Arial"/>
              <a:cs typeface="Arial"/>
              <a:sym typeface="Arial"/>
            </a:endParaRPr>
          </a:p>
          <a:p>
            <a:pPr marL="0" lvl="0" indent="0" algn="ctr" rtl="0">
              <a:spcBef>
                <a:spcPts val="2000"/>
              </a:spcBef>
              <a:spcAft>
                <a:spcPts val="0"/>
              </a:spcAft>
              <a:buNone/>
            </a:pPr>
            <a:endParaRPr sz="6000" dirty="0"/>
          </a:p>
        </p:txBody>
      </p:sp>
      <p:sp>
        <p:nvSpPr>
          <p:cNvPr id="120" name="Google Shape;120;p18"/>
          <p:cNvSpPr txBox="1">
            <a:spLocks noGrp="1"/>
          </p:cNvSpPr>
          <p:nvPr>
            <p:ph type="sldNum" idx="12"/>
          </p:nvPr>
        </p:nvSpPr>
        <p:spPr>
          <a:xfrm>
            <a:off x="17216716" y="12712701"/>
            <a:ext cx="5484900" cy="7302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114300" indent="0">
              <a:buNone/>
            </a:pP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689213943"/>
              </p:ext>
            </p:extLst>
          </p:nvPr>
        </p:nvGraphicFramePr>
        <p:xfrm>
          <a:off x="1675964" y="-35020"/>
          <a:ext cx="21025722" cy="12398228"/>
        </p:xfrm>
        <a:graphic>
          <a:graphicData uri="http://schemas.openxmlformats.org/drawingml/2006/table">
            <a:tbl>
              <a:tblPr firstRow="1" bandRow="1">
                <a:tableStyleId>{5C22544A-7EE6-4342-B048-85BDC9FD1C3A}</a:tableStyleId>
              </a:tblPr>
              <a:tblGrid>
                <a:gridCol w="10246405">
                  <a:extLst>
                    <a:ext uri="{9D8B030D-6E8A-4147-A177-3AD203B41FA5}">
                      <a16:colId xmlns:a16="http://schemas.microsoft.com/office/drawing/2014/main" val="466526718"/>
                    </a:ext>
                  </a:extLst>
                </a:gridCol>
                <a:gridCol w="2883877">
                  <a:extLst>
                    <a:ext uri="{9D8B030D-6E8A-4147-A177-3AD203B41FA5}">
                      <a16:colId xmlns:a16="http://schemas.microsoft.com/office/drawing/2014/main" val="3036972746"/>
                    </a:ext>
                  </a:extLst>
                </a:gridCol>
                <a:gridCol w="7895440">
                  <a:extLst>
                    <a:ext uri="{9D8B030D-6E8A-4147-A177-3AD203B41FA5}">
                      <a16:colId xmlns:a16="http://schemas.microsoft.com/office/drawing/2014/main" val="861207353"/>
                    </a:ext>
                  </a:extLst>
                </a:gridCol>
              </a:tblGrid>
              <a:tr h="849625">
                <a:tc>
                  <a:txBody>
                    <a:bodyPr/>
                    <a:lstStyle/>
                    <a:p>
                      <a:r>
                        <a:rPr lang="en-US" sz="2400" dirty="0" smtClean="0"/>
                        <a:t>2019-2020 Goal</a:t>
                      </a:r>
                      <a:endParaRPr lang="en-US" sz="2400" dirty="0"/>
                    </a:p>
                  </a:txBody>
                  <a:tcPr/>
                </a:tc>
                <a:tc>
                  <a:txBody>
                    <a:bodyPr/>
                    <a:lstStyle/>
                    <a:p>
                      <a:r>
                        <a:rPr lang="en-US" sz="2400" dirty="0" smtClean="0"/>
                        <a:t>Est Completion Date</a:t>
                      </a:r>
                      <a:endParaRPr lang="en-US" sz="2400" dirty="0"/>
                    </a:p>
                  </a:txBody>
                  <a:tcPr/>
                </a:tc>
                <a:tc>
                  <a:txBody>
                    <a:bodyPr/>
                    <a:lstStyle/>
                    <a:p>
                      <a:r>
                        <a:rPr lang="en-US" sz="2400" dirty="0" smtClean="0"/>
                        <a:t>CECE Goal/Issue it addresses</a:t>
                      </a:r>
                      <a:endParaRPr lang="en-US" sz="2400" dirty="0"/>
                    </a:p>
                  </a:txBody>
                  <a:tcPr/>
                </a:tc>
                <a:extLst>
                  <a:ext uri="{0D108BD9-81ED-4DB2-BD59-A6C34878D82A}">
                    <a16:rowId xmlns:a16="http://schemas.microsoft.com/office/drawing/2014/main" val="2230817599"/>
                  </a:ext>
                </a:extLst>
              </a:tr>
              <a:tr h="2611809">
                <a:tc>
                  <a:txBody>
                    <a:bodyPr/>
                    <a:lstStyle/>
                    <a:p>
                      <a:r>
                        <a:rPr lang="en-US" sz="3200" dirty="0" smtClean="0"/>
                        <a:t>Meet with every team to review the IS&amp;T</a:t>
                      </a:r>
                      <a:r>
                        <a:rPr lang="en-US" sz="3200" baseline="0" dirty="0" smtClean="0"/>
                        <a:t> policies and get acknowledgement from every manager.  Build transition plan to become compliant with specific changes and due date. </a:t>
                      </a:r>
                      <a:endParaRPr lang="en-US" sz="3200" dirty="0"/>
                    </a:p>
                  </a:txBody>
                  <a:tcPr/>
                </a:tc>
                <a:tc>
                  <a:txBody>
                    <a:bodyPr/>
                    <a:lstStyle/>
                    <a:p>
                      <a:r>
                        <a:rPr lang="en-US" sz="3200" dirty="0" smtClean="0"/>
                        <a:t>October 2019</a:t>
                      </a:r>
                      <a:endParaRPr lang="en-US" sz="3200" dirty="0"/>
                    </a:p>
                  </a:txBody>
                  <a:tcPr/>
                </a:tc>
                <a:tc>
                  <a:txBody>
                    <a:bodyPr/>
                    <a:lstStyle/>
                    <a:p>
                      <a:pPr marL="342900" indent="-342900">
                        <a:buFont typeface="Arial" panose="020B0604020202020204" pitchFamily="34" charset="0"/>
                        <a:buChar char="•"/>
                      </a:pPr>
                      <a:r>
                        <a:rPr lang="en-US" sz="3200" dirty="0" smtClean="0"/>
                        <a:t>Increase</a:t>
                      </a:r>
                      <a:r>
                        <a:rPr lang="en-US" sz="3200" baseline="0" dirty="0" smtClean="0"/>
                        <a:t> operational effectiveness to better service students. </a:t>
                      </a:r>
                    </a:p>
                    <a:p>
                      <a:pPr marL="342900" indent="-342900">
                        <a:buFont typeface="Arial" panose="020B0604020202020204" pitchFamily="34" charset="0"/>
                        <a:buChar char="•"/>
                      </a:pPr>
                      <a:r>
                        <a:rPr lang="en-US" sz="3200" baseline="0" dirty="0" smtClean="0"/>
                        <a:t>Reduce risk of data breaches</a:t>
                      </a:r>
                    </a:p>
                    <a:p>
                      <a:pPr marL="342900" indent="-342900">
                        <a:buFont typeface="Arial" panose="020B0604020202020204" pitchFamily="34" charset="0"/>
                        <a:buChar char="•"/>
                      </a:pPr>
                      <a:r>
                        <a:rPr lang="en-US" sz="3200" baseline="0" dirty="0" smtClean="0"/>
                        <a:t>Knowing what systems are available to staff.</a:t>
                      </a:r>
                      <a:endParaRPr lang="en-US" sz="3200" dirty="0"/>
                    </a:p>
                  </a:txBody>
                  <a:tcPr/>
                </a:tc>
                <a:extLst>
                  <a:ext uri="{0D108BD9-81ED-4DB2-BD59-A6C34878D82A}">
                    <a16:rowId xmlns:a16="http://schemas.microsoft.com/office/drawing/2014/main" val="1079280173"/>
                  </a:ext>
                </a:extLst>
              </a:tr>
              <a:tr h="2108328">
                <a:tc>
                  <a:txBody>
                    <a:bodyPr/>
                    <a:lstStyle/>
                    <a:p>
                      <a:r>
                        <a:rPr lang="en-US" sz="3200" dirty="0" smtClean="0"/>
                        <a:t>Clearly define systems that CECE/University</a:t>
                      </a:r>
                      <a:r>
                        <a:rPr lang="en-US" sz="3200" baseline="0" dirty="0" smtClean="0"/>
                        <a:t> supports with current and potential use cases including road maps for future development. </a:t>
                      </a:r>
                      <a:endParaRPr lang="en-US" sz="3200" dirty="0"/>
                    </a:p>
                  </a:txBody>
                  <a:tcPr/>
                </a:tc>
                <a:tc>
                  <a:txBody>
                    <a:bodyPr/>
                    <a:lstStyle/>
                    <a:p>
                      <a:r>
                        <a:rPr lang="en-US" sz="3200" dirty="0" smtClean="0"/>
                        <a:t>October</a:t>
                      </a:r>
                      <a:r>
                        <a:rPr lang="en-US" sz="3200" baseline="0" dirty="0" smtClean="0"/>
                        <a:t> 2019</a:t>
                      </a:r>
                      <a:endParaRPr lang="en-US" sz="3200" dirty="0"/>
                    </a:p>
                  </a:txBody>
                  <a:tcPr/>
                </a:tc>
                <a:tc>
                  <a:txBody>
                    <a:bodyPr/>
                    <a:lstStyle/>
                    <a:p>
                      <a:pPr marL="342900" indent="-342900">
                        <a:buFont typeface="Arial" panose="020B0604020202020204" pitchFamily="34" charset="0"/>
                        <a:buChar char="•"/>
                      </a:pPr>
                      <a:r>
                        <a:rPr lang="en-US" sz="3200" dirty="0" smtClean="0"/>
                        <a:t>Increase operational effectiveness to better service students.</a:t>
                      </a:r>
                    </a:p>
                    <a:p>
                      <a:pPr marL="342900" indent="-342900">
                        <a:buFont typeface="Arial" panose="020B0604020202020204" pitchFamily="34" charset="0"/>
                        <a:buChar char="•"/>
                      </a:pPr>
                      <a:r>
                        <a:rPr lang="en-US" sz="3200" dirty="0" smtClean="0"/>
                        <a:t>I understand the IS&amp;T strategic road map for future systems.</a:t>
                      </a:r>
                      <a:endParaRPr lang="en-US" sz="3200" dirty="0"/>
                    </a:p>
                  </a:txBody>
                  <a:tcPr/>
                </a:tc>
                <a:extLst>
                  <a:ext uri="{0D108BD9-81ED-4DB2-BD59-A6C34878D82A}">
                    <a16:rowId xmlns:a16="http://schemas.microsoft.com/office/drawing/2014/main" val="310318084"/>
                  </a:ext>
                </a:extLst>
              </a:tr>
              <a:tr h="3618772">
                <a:tc>
                  <a:txBody>
                    <a:bodyPr/>
                    <a:lstStyle/>
                    <a:p>
                      <a:r>
                        <a:rPr lang="en-US" sz="3200" dirty="0" smtClean="0"/>
                        <a:t>Build a Service Offering Catalog,</a:t>
                      </a:r>
                      <a:r>
                        <a:rPr lang="en-US" sz="3200" baseline="0" dirty="0" smtClean="0"/>
                        <a:t> Including:</a:t>
                      </a:r>
                    </a:p>
                    <a:p>
                      <a:pPr marL="342900" indent="-342900">
                        <a:buFont typeface="Arial" panose="020B0604020202020204" pitchFamily="34" charset="0"/>
                        <a:buChar char="•"/>
                      </a:pPr>
                      <a:r>
                        <a:rPr lang="en-US" sz="3200" baseline="0" dirty="0" smtClean="0"/>
                        <a:t>What does IS&amp;T do? Support?</a:t>
                      </a:r>
                    </a:p>
                    <a:p>
                      <a:pPr marL="342900" indent="-342900">
                        <a:buFont typeface="Arial" panose="020B0604020202020204" pitchFamily="34" charset="0"/>
                        <a:buChar char="•"/>
                      </a:pPr>
                      <a:r>
                        <a:rPr lang="en-US" sz="3200" baseline="0" dirty="0" smtClean="0"/>
                        <a:t>What skill sets does IS&amp;T members offer CECE?</a:t>
                      </a:r>
                    </a:p>
                    <a:p>
                      <a:pPr marL="342900" indent="-342900">
                        <a:buFont typeface="Arial" panose="020B0604020202020204" pitchFamily="34" charset="0"/>
                        <a:buChar char="•"/>
                      </a:pPr>
                      <a:r>
                        <a:rPr lang="en-US" sz="3200" baseline="0" dirty="0" smtClean="0"/>
                        <a:t>Improved Help Center, for self service. </a:t>
                      </a:r>
                      <a:endParaRPr lang="en-US" sz="3200" dirty="0"/>
                    </a:p>
                  </a:txBody>
                  <a:tcPr/>
                </a:tc>
                <a:tc>
                  <a:txBody>
                    <a:bodyPr/>
                    <a:lstStyle/>
                    <a:p>
                      <a:r>
                        <a:rPr lang="en-US" sz="3200" dirty="0" smtClean="0"/>
                        <a:t>November</a:t>
                      </a:r>
                      <a:r>
                        <a:rPr lang="en-US" sz="3200" baseline="0" dirty="0" smtClean="0"/>
                        <a:t> 2019</a:t>
                      </a:r>
                      <a:endParaRPr lang="en-US" sz="3200" dirty="0"/>
                    </a:p>
                  </a:txBody>
                  <a:tcPr/>
                </a:tc>
                <a:tc>
                  <a:txBody>
                    <a:bodyPr/>
                    <a:lstStyle/>
                    <a:p>
                      <a:pPr marL="342900" indent="-342900">
                        <a:buFont typeface="Arial" panose="020B0604020202020204" pitchFamily="34" charset="0"/>
                        <a:buChar char="•"/>
                      </a:pPr>
                      <a:r>
                        <a:rPr lang="en-US" sz="3200" dirty="0" smtClean="0"/>
                        <a:t>Increase operational effectiveness to better service students.</a:t>
                      </a:r>
                    </a:p>
                    <a:p>
                      <a:pPr marL="342900" indent="-342900">
                        <a:buFont typeface="Arial" panose="020B0604020202020204" pitchFamily="34" charset="0"/>
                        <a:buChar char="•"/>
                      </a:pPr>
                      <a:r>
                        <a:rPr lang="en-US" sz="3200" dirty="0" smtClean="0"/>
                        <a:t>I understand the IS&amp;T strategic road map for future systems.</a:t>
                      </a:r>
                    </a:p>
                    <a:p>
                      <a:pPr marL="342900" marR="0" lvl="0" indent="-3429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3200" dirty="0" smtClean="0"/>
                        <a:t>I know where my requests &amp; projects are in the process at any given time. </a:t>
                      </a:r>
                    </a:p>
                    <a:p>
                      <a:pPr marL="342900" indent="-342900">
                        <a:buFont typeface="Arial" panose="020B0604020202020204" pitchFamily="34" charset="0"/>
                        <a:buChar char="•"/>
                      </a:pPr>
                      <a:endParaRPr lang="en-US" sz="3200" dirty="0" smtClean="0"/>
                    </a:p>
                  </a:txBody>
                  <a:tcPr/>
                </a:tc>
                <a:extLst>
                  <a:ext uri="{0D108BD9-81ED-4DB2-BD59-A6C34878D82A}">
                    <a16:rowId xmlns:a16="http://schemas.microsoft.com/office/drawing/2014/main" val="1965805067"/>
                  </a:ext>
                </a:extLst>
              </a:tr>
              <a:tr h="1604847">
                <a:tc>
                  <a:txBody>
                    <a:bodyPr/>
                    <a:lstStyle/>
                    <a:p>
                      <a:pPr marL="0" indent="0">
                        <a:buFont typeface="Arial" panose="020B0604020202020204" pitchFamily="34" charset="0"/>
                        <a:buNone/>
                      </a:pPr>
                      <a:r>
                        <a:rPr lang="en-US" sz="3200" dirty="0" smtClean="0"/>
                        <a:t>Establish formal IS&amp;T support time (weekly office hours, training, </a:t>
                      </a:r>
                      <a:r>
                        <a:rPr lang="en-US" sz="3200" dirty="0" err="1" smtClean="0"/>
                        <a:t>etc</a:t>
                      </a:r>
                      <a:r>
                        <a:rPr lang="en-US" sz="3200" dirty="0" smtClean="0"/>
                        <a:t>)</a:t>
                      </a:r>
                      <a:endParaRPr lang="en-US" sz="3200" dirty="0"/>
                    </a:p>
                  </a:txBody>
                  <a:tcPr/>
                </a:tc>
                <a:tc>
                  <a:txBody>
                    <a:bodyPr/>
                    <a:lstStyle/>
                    <a:p>
                      <a:r>
                        <a:rPr lang="en-US" sz="3200" dirty="0" smtClean="0"/>
                        <a:t>October 2019</a:t>
                      </a:r>
                      <a:endParaRPr lang="en-US" sz="3200" dirty="0"/>
                    </a:p>
                  </a:txBody>
                  <a:tcPr/>
                </a:tc>
                <a:tc>
                  <a:txBody>
                    <a:bodyPr/>
                    <a:lstStyle/>
                    <a:p>
                      <a:pPr marL="342900" marR="0" lvl="0" indent="-3429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3200" dirty="0" smtClean="0"/>
                        <a:t>IS&amp;T is interested in my suggestions &amp; feedback. </a:t>
                      </a:r>
                    </a:p>
                    <a:p>
                      <a:endParaRPr lang="en-US" sz="3200" dirty="0"/>
                    </a:p>
                  </a:txBody>
                  <a:tcPr/>
                </a:tc>
                <a:extLst>
                  <a:ext uri="{0D108BD9-81ED-4DB2-BD59-A6C34878D82A}">
                    <a16:rowId xmlns:a16="http://schemas.microsoft.com/office/drawing/2014/main" val="1368975234"/>
                  </a:ext>
                </a:extLst>
              </a:tr>
              <a:tr h="1604847">
                <a:tc>
                  <a:txBody>
                    <a:bodyPr/>
                    <a:lstStyle/>
                    <a:p>
                      <a:pPr marL="0" indent="0">
                        <a:buFont typeface="Arial" panose="020B0604020202020204" pitchFamily="34" charset="0"/>
                        <a:buNone/>
                      </a:pPr>
                      <a:r>
                        <a:rPr lang="en-US" sz="3200" dirty="0" smtClean="0"/>
                        <a:t>Bring on student interns to manage day to day maintenance, allowing skills sets on the team to focus on more mission critical goals.</a:t>
                      </a:r>
                      <a:endParaRPr lang="en-US" sz="3200" dirty="0"/>
                    </a:p>
                  </a:txBody>
                  <a:tcPr/>
                </a:tc>
                <a:tc>
                  <a:txBody>
                    <a:bodyPr/>
                    <a:lstStyle/>
                    <a:p>
                      <a:r>
                        <a:rPr lang="en-US" sz="3200" dirty="0" smtClean="0"/>
                        <a:t>September</a:t>
                      </a:r>
                      <a:r>
                        <a:rPr lang="en-US" sz="3200" baseline="0" dirty="0" smtClean="0"/>
                        <a:t> 2019</a:t>
                      </a:r>
                      <a:endParaRPr lang="en-US" sz="3200" dirty="0"/>
                    </a:p>
                  </a:txBody>
                  <a:tcPr/>
                </a:tc>
                <a:tc>
                  <a:txBody>
                    <a:bodyPr/>
                    <a:lstStyle/>
                    <a:p>
                      <a:pPr marL="342900" marR="0" lvl="0" indent="-3429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3200" dirty="0" smtClean="0"/>
                        <a:t>Align talent to support our work.</a:t>
                      </a:r>
                    </a:p>
                    <a:p>
                      <a:pPr marL="342900" indent="-342900">
                        <a:buFont typeface="Arial" panose="020B0604020202020204" pitchFamily="34" charset="0"/>
                        <a:buChar char="•"/>
                      </a:pPr>
                      <a:endParaRPr lang="en-US" sz="3200" dirty="0"/>
                    </a:p>
                  </a:txBody>
                  <a:tcPr/>
                </a:tc>
                <a:extLst>
                  <a:ext uri="{0D108BD9-81ED-4DB2-BD59-A6C34878D82A}">
                    <a16:rowId xmlns:a16="http://schemas.microsoft.com/office/drawing/2014/main" val="2236492881"/>
                  </a:ext>
                </a:extLst>
              </a:tr>
            </a:tbl>
          </a:graphicData>
        </a:graphic>
      </p:graphicFrame>
      <p:sp>
        <p:nvSpPr>
          <p:cNvPr id="6" name="Title 5"/>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271996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114300" indent="0">
              <a:buNone/>
            </a:pP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015403272"/>
              </p:ext>
            </p:extLst>
          </p:nvPr>
        </p:nvGraphicFramePr>
        <p:xfrm>
          <a:off x="1675965" y="941267"/>
          <a:ext cx="21025722" cy="10820400"/>
        </p:xfrm>
        <a:graphic>
          <a:graphicData uri="http://schemas.openxmlformats.org/drawingml/2006/table">
            <a:tbl>
              <a:tblPr firstRow="1" bandRow="1">
                <a:tableStyleId>{5C22544A-7EE6-4342-B048-85BDC9FD1C3A}</a:tableStyleId>
              </a:tblPr>
              <a:tblGrid>
                <a:gridCol w="10545343">
                  <a:extLst>
                    <a:ext uri="{9D8B030D-6E8A-4147-A177-3AD203B41FA5}">
                      <a16:colId xmlns:a16="http://schemas.microsoft.com/office/drawing/2014/main" val="466526718"/>
                    </a:ext>
                  </a:extLst>
                </a:gridCol>
                <a:gridCol w="2584939">
                  <a:extLst>
                    <a:ext uri="{9D8B030D-6E8A-4147-A177-3AD203B41FA5}">
                      <a16:colId xmlns:a16="http://schemas.microsoft.com/office/drawing/2014/main" val="3036972746"/>
                    </a:ext>
                  </a:extLst>
                </a:gridCol>
                <a:gridCol w="7895440">
                  <a:extLst>
                    <a:ext uri="{9D8B030D-6E8A-4147-A177-3AD203B41FA5}">
                      <a16:colId xmlns:a16="http://schemas.microsoft.com/office/drawing/2014/main" val="861207353"/>
                    </a:ext>
                  </a:extLst>
                </a:gridCol>
              </a:tblGrid>
              <a:tr h="525187">
                <a:tc>
                  <a:txBody>
                    <a:bodyPr/>
                    <a:lstStyle/>
                    <a:p>
                      <a:r>
                        <a:rPr lang="en-US" sz="2000" dirty="0" smtClean="0"/>
                        <a:t>2019-2020 Goal</a:t>
                      </a:r>
                      <a:endParaRPr lang="en-US" sz="2000" dirty="0"/>
                    </a:p>
                  </a:txBody>
                  <a:tcPr/>
                </a:tc>
                <a:tc>
                  <a:txBody>
                    <a:bodyPr/>
                    <a:lstStyle/>
                    <a:p>
                      <a:r>
                        <a:rPr lang="en-US" sz="2000" dirty="0" smtClean="0"/>
                        <a:t>Est Completion Date</a:t>
                      </a:r>
                      <a:endParaRPr lang="en-US" sz="2000" dirty="0"/>
                    </a:p>
                  </a:txBody>
                  <a:tcPr/>
                </a:tc>
                <a:tc>
                  <a:txBody>
                    <a:bodyPr/>
                    <a:lstStyle/>
                    <a:p>
                      <a:r>
                        <a:rPr lang="en-US" sz="2000" dirty="0" smtClean="0"/>
                        <a:t>CECE Goal/Issue it addresses</a:t>
                      </a:r>
                      <a:endParaRPr lang="en-US" sz="2000" dirty="0"/>
                    </a:p>
                  </a:txBody>
                  <a:tcPr/>
                </a:tc>
                <a:extLst>
                  <a:ext uri="{0D108BD9-81ED-4DB2-BD59-A6C34878D82A}">
                    <a16:rowId xmlns:a16="http://schemas.microsoft.com/office/drawing/2014/main" val="2230817599"/>
                  </a:ext>
                </a:extLst>
              </a:tr>
              <a:tr h="1333167">
                <a:tc>
                  <a:txBody>
                    <a:bodyPr/>
                    <a:lstStyle/>
                    <a:p>
                      <a:pPr marL="0" indent="0">
                        <a:buFont typeface="Arial" panose="020B0604020202020204" pitchFamily="34" charset="0"/>
                        <a:buNone/>
                      </a:pPr>
                      <a:r>
                        <a:rPr lang="en-US" sz="3200" dirty="0" smtClean="0"/>
                        <a:t>Implement a CECE Noncredit Course Evaluation/Reporting Process across all of our programs. Including the move from all third party non university survey tools to one centralized university/CECE supported tool</a:t>
                      </a:r>
                      <a:endParaRPr lang="en-US" sz="3200" dirty="0"/>
                    </a:p>
                  </a:txBody>
                  <a:tcPr/>
                </a:tc>
                <a:tc>
                  <a:txBody>
                    <a:bodyPr/>
                    <a:lstStyle/>
                    <a:p>
                      <a:r>
                        <a:rPr lang="en-US" sz="3200" dirty="0" smtClean="0"/>
                        <a:t>Phase 1: September</a:t>
                      </a:r>
                      <a:endParaRPr lang="en-US" sz="3200" dirty="0"/>
                    </a:p>
                  </a:txBody>
                  <a:tcPr/>
                </a:tc>
                <a:tc>
                  <a:txBody>
                    <a:bodyPr/>
                    <a:lstStyle/>
                    <a:p>
                      <a:pPr marL="342900" marR="0" lvl="0" indent="-3429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3200" dirty="0" smtClean="0"/>
                        <a:t>Implement technology to support business processes and our work.</a:t>
                      </a:r>
                    </a:p>
                    <a:p>
                      <a:pPr marL="342900" indent="-342900">
                        <a:buFont typeface="Arial" panose="020B0604020202020204" pitchFamily="34" charset="0"/>
                        <a:buChar char="•"/>
                      </a:pPr>
                      <a:endParaRPr lang="en-US" sz="3200" dirty="0"/>
                    </a:p>
                  </a:txBody>
                  <a:tcPr/>
                </a:tc>
                <a:extLst>
                  <a:ext uri="{0D108BD9-81ED-4DB2-BD59-A6C34878D82A}">
                    <a16:rowId xmlns:a16="http://schemas.microsoft.com/office/drawing/2014/main" val="238825168"/>
                  </a:ext>
                </a:extLst>
              </a:tr>
              <a:tr h="2086267">
                <a:tc>
                  <a:txBody>
                    <a:bodyPr/>
                    <a:lstStyle/>
                    <a:p>
                      <a:r>
                        <a:rPr lang="en-US" sz="3200" dirty="0" smtClean="0"/>
                        <a:t>Formalize IS&amp;T &amp; CECE Projects Including:</a:t>
                      </a:r>
                    </a:p>
                    <a:p>
                      <a:pPr marL="342900" indent="-342900">
                        <a:buFont typeface="Arial" panose="020B0604020202020204" pitchFamily="34" charset="0"/>
                        <a:buChar char="•"/>
                      </a:pPr>
                      <a:r>
                        <a:rPr lang="en-US" sz="3200" dirty="0" smtClean="0"/>
                        <a:t>Create Business Case</a:t>
                      </a:r>
                      <a:r>
                        <a:rPr lang="en-US" sz="3200" baseline="0" dirty="0" smtClean="0"/>
                        <a:t> with ROI</a:t>
                      </a:r>
                    </a:p>
                    <a:p>
                      <a:pPr marL="342900" indent="-342900">
                        <a:buFont typeface="Arial" panose="020B0604020202020204" pitchFamily="34" charset="0"/>
                        <a:buChar char="•"/>
                      </a:pPr>
                      <a:r>
                        <a:rPr lang="en-US" sz="3200" dirty="0" smtClean="0"/>
                        <a:t>Formalize process terminology and documentation to fully understand the issues.</a:t>
                      </a:r>
                    </a:p>
                    <a:p>
                      <a:pPr marL="342900" indent="-342900">
                        <a:buFont typeface="Arial" panose="020B0604020202020204" pitchFamily="34" charset="0"/>
                        <a:buChar char="•"/>
                      </a:pPr>
                      <a:r>
                        <a:rPr lang="en-US" sz="3200" dirty="0" smtClean="0"/>
                        <a:t>Communication Around Current State of projects</a:t>
                      </a:r>
                    </a:p>
                    <a:p>
                      <a:pPr marL="342900" indent="-342900">
                        <a:buFont typeface="Arial" panose="020B0604020202020204" pitchFamily="34" charset="0"/>
                        <a:buChar char="•"/>
                      </a:pPr>
                      <a:r>
                        <a:rPr lang="en-US" sz="3200" dirty="0" smtClean="0"/>
                        <a:t>Formal meeting notes/action items and follow through.</a:t>
                      </a:r>
                    </a:p>
                    <a:p>
                      <a:pPr marL="342900" indent="-342900">
                        <a:buFont typeface="Arial" panose="020B0604020202020204" pitchFamily="34" charset="0"/>
                        <a:buChar char="•"/>
                      </a:pPr>
                      <a:r>
                        <a:rPr lang="en-US" sz="3200" dirty="0" smtClean="0"/>
                        <a:t>Formally hold retrospectives at the end of each project.</a:t>
                      </a:r>
                    </a:p>
                  </a:txBody>
                  <a:tcPr/>
                </a:tc>
                <a:tc>
                  <a:txBody>
                    <a:bodyPr/>
                    <a:lstStyle/>
                    <a:p>
                      <a:r>
                        <a:rPr lang="en-US" sz="3200" dirty="0" smtClean="0"/>
                        <a:t>January</a:t>
                      </a:r>
                      <a:r>
                        <a:rPr lang="en-US" sz="3200" baseline="0" dirty="0" smtClean="0"/>
                        <a:t> </a:t>
                      </a:r>
                      <a:r>
                        <a:rPr lang="en-US" sz="3200" dirty="0" smtClean="0"/>
                        <a:t>2020</a:t>
                      </a:r>
                      <a:endParaRPr lang="en-US" sz="3200" dirty="0"/>
                    </a:p>
                  </a:txBody>
                  <a:tcPr/>
                </a:tc>
                <a:tc>
                  <a:txBody>
                    <a:bodyPr/>
                    <a:lstStyle/>
                    <a:p>
                      <a:pPr marL="342900" indent="-342900">
                        <a:buFont typeface="Arial" panose="020B0604020202020204" pitchFamily="34" charset="0"/>
                        <a:buChar char="•"/>
                      </a:pPr>
                      <a:r>
                        <a:rPr lang="en-US" sz="3200" dirty="0" smtClean="0"/>
                        <a:t>IS&amp;T is interested in my suggestions &amp; feedback. </a:t>
                      </a:r>
                    </a:p>
                    <a:p>
                      <a:pPr marL="342900" indent="-342900">
                        <a:buFont typeface="Arial" panose="020B0604020202020204" pitchFamily="34" charset="0"/>
                        <a:buChar char="•"/>
                      </a:pPr>
                      <a:r>
                        <a:rPr lang="en-US" sz="3200" dirty="0" smtClean="0"/>
                        <a:t>I know where my requests &amp; projects are in the process at any given time. </a:t>
                      </a:r>
                      <a:endParaRPr lang="en-US" sz="3200" dirty="0"/>
                    </a:p>
                  </a:txBody>
                  <a:tcPr/>
                </a:tc>
                <a:extLst>
                  <a:ext uri="{0D108BD9-81ED-4DB2-BD59-A6C34878D82A}">
                    <a16:rowId xmlns:a16="http://schemas.microsoft.com/office/drawing/2014/main" val="1348875267"/>
                  </a:ext>
                </a:extLst>
              </a:tr>
              <a:tr h="929177">
                <a:tc>
                  <a:txBody>
                    <a:bodyPr/>
                    <a:lstStyle/>
                    <a:p>
                      <a:pPr marL="0" indent="0">
                        <a:buFont typeface="Arial" panose="020B0604020202020204" pitchFamily="34" charset="0"/>
                        <a:buNone/>
                      </a:pPr>
                      <a:r>
                        <a:rPr lang="en-US" sz="3200" dirty="0" smtClean="0"/>
                        <a:t>Formalize the transition between terms. This includes any IT upgrades/support, database updates, or processes. </a:t>
                      </a:r>
                      <a:endParaRPr lang="en-US" sz="3200" dirty="0"/>
                    </a:p>
                  </a:txBody>
                  <a:tcPr/>
                </a:tc>
                <a:tc>
                  <a:txBody>
                    <a:bodyPr/>
                    <a:lstStyle/>
                    <a:p>
                      <a:r>
                        <a:rPr lang="en-US" sz="3200" dirty="0" smtClean="0"/>
                        <a:t>December 2019</a:t>
                      </a:r>
                      <a:endParaRPr lang="en-US" sz="3200" dirty="0"/>
                    </a:p>
                  </a:txBody>
                  <a:tcPr/>
                </a:tc>
                <a:tc>
                  <a:txBody>
                    <a:bodyPr/>
                    <a:lstStyle/>
                    <a:p>
                      <a:pPr marL="342900" marR="0" lvl="0" indent="-3429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3200" dirty="0" smtClean="0"/>
                        <a:t>IS&amp;T is interested in my suggestions &amp; feedback. </a:t>
                      </a:r>
                    </a:p>
                    <a:p>
                      <a:pPr marL="342900" indent="-342900">
                        <a:buFont typeface="Arial" panose="020B0604020202020204" pitchFamily="34" charset="0"/>
                        <a:buChar char="•"/>
                      </a:pPr>
                      <a:endParaRPr lang="en-US" sz="3200" dirty="0"/>
                    </a:p>
                  </a:txBody>
                  <a:tcPr/>
                </a:tc>
                <a:extLst>
                  <a:ext uri="{0D108BD9-81ED-4DB2-BD59-A6C34878D82A}">
                    <a16:rowId xmlns:a16="http://schemas.microsoft.com/office/drawing/2014/main" val="3098903739"/>
                  </a:ext>
                </a:extLst>
              </a:tr>
              <a:tr h="929177">
                <a:tc>
                  <a:txBody>
                    <a:bodyPr/>
                    <a:lstStyle/>
                    <a:p>
                      <a:pPr marL="0" indent="0">
                        <a:buFont typeface="Arial" panose="020B0604020202020204" pitchFamily="34" charset="0"/>
                        <a:buNone/>
                      </a:pPr>
                      <a:r>
                        <a:rPr lang="en-US" sz="3200" dirty="0" smtClean="0"/>
                        <a:t>Have a member of every team join in on an IS&amp;T sprint retro. </a:t>
                      </a:r>
                      <a:endParaRPr lang="en-US" sz="3200" dirty="0"/>
                    </a:p>
                  </a:txBody>
                  <a:tcPr/>
                </a:tc>
                <a:tc>
                  <a:txBody>
                    <a:bodyPr/>
                    <a:lstStyle/>
                    <a:p>
                      <a:r>
                        <a:rPr lang="en-US" sz="3200" dirty="0" smtClean="0"/>
                        <a:t>June 2020</a:t>
                      </a:r>
                      <a:endParaRPr lang="en-US" sz="3200" dirty="0"/>
                    </a:p>
                  </a:txBody>
                  <a:tcPr/>
                </a:tc>
                <a:tc>
                  <a:txBody>
                    <a:bodyPr/>
                    <a:lstStyle/>
                    <a:p>
                      <a:pPr marL="342900" marR="0" lvl="0" indent="-3429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3200" dirty="0" smtClean="0"/>
                        <a:t>Increase operational effectiveness to better service students.</a:t>
                      </a:r>
                    </a:p>
                    <a:p>
                      <a:pPr marL="342900" marR="0" lvl="0" indent="-342900" algn="l" defTabSz="914400"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lang="en-US" sz="3200" dirty="0" smtClean="0"/>
                        <a:t>IS&amp;T is interested in my suggestions &amp; feedback. </a:t>
                      </a:r>
                    </a:p>
                    <a:p>
                      <a:endParaRPr lang="en-US" sz="3200" dirty="0"/>
                    </a:p>
                  </a:txBody>
                  <a:tcPr/>
                </a:tc>
                <a:extLst>
                  <a:ext uri="{0D108BD9-81ED-4DB2-BD59-A6C34878D82A}">
                    <a16:rowId xmlns:a16="http://schemas.microsoft.com/office/drawing/2014/main" val="1798004100"/>
                  </a:ext>
                </a:extLst>
              </a:tr>
            </a:tbl>
          </a:graphicData>
        </a:graphic>
      </p:graphicFrame>
      <p:sp>
        <p:nvSpPr>
          <p:cNvPr id="6" name="Title 5"/>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2738055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IS&amp;T Strategy</a:t>
            </a:r>
            <a:endParaRPr lang="en-US" dirty="0"/>
          </a:p>
        </p:txBody>
      </p:sp>
      <p:sp>
        <p:nvSpPr>
          <p:cNvPr id="3" name="Text Placeholder 2"/>
          <p:cNvSpPr>
            <a:spLocks noGrp="1"/>
          </p:cNvSpPr>
          <p:nvPr>
            <p:ph type="body" idx="1"/>
          </p:nvPr>
        </p:nvSpPr>
        <p:spPr>
          <a:xfrm>
            <a:off x="1675964" y="2807188"/>
            <a:ext cx="21025723" cy="8702676"/>
          </a:xfrm>
        </p:spPr>
        <p:txBody>
          <a:bodyPr/>
          <a:lstStyle/>
          <a:p>
            <a:r>
              <a:rPr lang="en-US" sz="3200" dirty="0" smtClean="0"/>
              <a:t>Conduct a </a:t>
            </a:r>
            <a:r>
              <a:rPr lang="en-US" sz="3200" dirty="0"/>
              <a:t>satisfaction </a:t>
            </a:r>
            <a:r>
              <a:rPr lang="en-US" sz="3200" dirty="0" smtClean="0"/>
              <a:t>survey </a:t>
            </a:r>
            <a:r>
              <a:rPr lang="en-US" sz="3200" dirty="0"/>
              <a:t>each term. </a:t>
            </a:r>
          </a:p>
          <a:p>
            <a:pPr lvl="1"/>
            <a:r>
              <a:rPr lang="en-US" sz="3200" dirty="0"/>
              <a:t>Identify key addressable items in the responses</a:t>
            </a:r>
          </a:p>
          <a:p>
            <a:pPr lvl="1"/>
            <a:r>
              <a:rPr lang="en-US" sz="3200" dirty="0"/>
              <a:t>Use those items to build on and measure the annual goals</a:t>
            </a:r>
          </a:p>
          <a:p>
            <a:r>
              <a:rPr lang="en-US" sz="3200" dirty="0"/>
              <a:t>Move away from custom built IT/Web/Data solutions and move to more Enterprise Tools (Deloitte Study)</a:t>
            </a:r>
          </a:p>
          <a:p>
            <a:pPr lvl="1"/>
            <a:r>
              <a:rPr lang="en-US" sz="3200" dirty="0"/>
              <a:t>Practical Terms: Stop developing custom applications for individual or individual teams use, focus on organization process involving data and IT support.</a:t>
            </a:r>
          </a:p>
          <a:p>
            <a:r>
              <a:rPr lang="en-US" sz="3200" dirty="0"/>
              <a:t>Leverage Campus Tools Where We Can </a:t>
            </a:r>
          </a:p>
          <a:p>
            <a:pPr lvl="1"/>
            <a:r>
              <a:rPr lang="en-US" sz="3200" dirty="0"/>
              <a:t>Practical Terms: Campus offers a number of tools that with a focus on process improvement and standardization we can adopt and use.</a:t>
            </a:r>
          </a:p>
          <a:p>
            <a:r>
              <a:rPr lang="en-US" sz="3200" dirty="0"/>
              <a:t>Create a more mobile user base</a:t>
            </a:r>
          </a:p>
          <a:p>
            <a:pPr lvl="1"/>
            <a:r>
              <a:rPr lang="en-US" sz="3200" dirty="0"/>
              <a:t>Practical Terms: Move to cloud solutions, allowing our staff to access their tools anywhere they are. </a:t>
            </a:r>
          </a:p>
          <a:p>
            <a:r>
              <a:rPr lang="en-US" sz="3200" dirty="0"/>
              <a:t>Simplify/Standardize processes that span the entire organization (Scale)</a:t>
            </a:r>
          </a:p>
          <a:p>
            <a:pPr lvl="1"/>
            <a:r>
              <a:rPr lang="en-US" sz="3200" dirty="0"/>
              <a:t>Practical Terms</a:t>
            </a:r>
            <a:r>
              <a:rPr lang="en-US" sz="3200" dirty="0" smtClean="0"/>
              <a:t>: Question why teams do things differently? Are they really different? Or is there some common ground to begin with?</a:t>
            </a:r>
          </a:p>
          <a:p>
            <a:r>
              <a:rPr lang="en-US" sz="3200" dirty="0" smtClean="0"/>
              <a:t>Fully embrace the idea of CE Working Groups</a:t>
            </a:r>
            <a:r>
              <a:rPr lang="en-US" sz="4000" dirty="0" smtClean="0"/>
              <a:t>!</a:t>
            </a:r>
            <a:endParaRPr lang="en-US" sz="4000" dirty="0"/>
          </a:p>
          <a:p>
            <a:pPr marL="114300" indent="0">
              <a:buNone/>
            </a:pPr>
            <a:endParaRPr lang="en-US" sz="40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1713041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KPI’s</a:t>
            </a:r>
            <a:endParaRPr lang="en-US" dirty="0"/>
          </a:p>
        </p:txBody>
      </p:sp>
      <p:sp>
        <p:nvSpPr>
          <p:cNvPr id="3" name="Text Placeholder 2"/>
          <p:cNvSpPr>
            <a:spLocks noGrp="1"/>
          </p:cNvSpPr>
          <p:nvPr>
            <p:ph type="body" idx="1"/>
          </p:nvPr>
        </p:nvSpPr>
        <p:spPr/>
        <p:txBody>
          <a:bodyPr/>
          <a:lstStyle/>
          <a:p>
            <a:r>
              <a:rPr lang="en-US" dirty="0" smtClean="0"/>
              <a:t>Improved internal satisfaction results from the Spring 2020 survey.</a:t>
            </a:r>
          </a:p>
          <a:p>
            <a:r>
              <a:rPr lang="en-US" dirty="0" smtClean="0"/>
              <a:t>Student survey results.</a:t>
            </a:r>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3964409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9"/>
          <p:cNvSpPr txBox="1">
            <a:spLocks noGrp="1"/>
          </p:cNvSpPr>
          <p:nvPr>
            <p:ph type="title"/>
          </p:nvPr>
        </p:nvSpPr>
        <p:spPr>
          <a:xfrm>
            <a:off x="1675964" y="730251"/>
            <a:ext cx="21025800" cy="2651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CECE Vision</a:t>
            </a:r>
            <a:endParaRPr dirty="0"/>
          </a:p>
        </p:txBody>
      </p:sp>
      <p:sp>
        <p:nvSpPr>
          <p:cNvPr id="127" name="Google Shape;127;p19"/>
          <p:cNvSpPr txBox="1">
            <a:spLocks noGrp="1"/>
          </p:cNvSpPr>
          <p:nvPr>
            <p:ph type="body" idx="1"/>
          </p:nvPr>
        </p:nvSpPr>
        <p:spPr>
          <a:xfrm>
            <a:off x="1675964" y="3651250"/>
            <a:ext cx="21025800" cy="8702700"/>
          </a:xfrm>
          <a:prstGeom prst="rect">
            <a:avLst/>
          </a:prstGeom>
        </p:spPr>
        <p:txBody>
          <a:bodyPr spcFirstLastPara="1" wrap="square" lIns="91425" tIns="45700" rIns="91425" bIns="45700" anchor="ctr" anchorCtr="0">
            <a:noAutofit/>
          </a:bodyPr>
          <a:lstStyle/>
          <a:p>
            <a:pPr marL="0" lvl="0" indent="0" algn="ctr" rtl="0">
              <a:spcBef>
                <a:spcPts val="2000"/>
              </a:spcBef>
              <a:spcAft>
                <a:spcPts val="0"/>
              </a:spcAft>
              <a:buNone/>
            </a:pPr>
            <a:r>
              <a:rPr lang="en-US" sz="7200" dirty="0"/>
              <a:t>Every learner is able to engage with CECE in their educational journey when they </a:t>
            </a:r>
            <a:endParaRPr lang="en-US" sz="7200" dirty="0" smtClean="0"/>
          </a:p>
          <a:p>
            <a:pPr marL="0" lvl="0" indent="0" algn="ctr" rtl="0">
              <a:spcBef>
                <a:spcPts val="2000"/>
              </a:spcBef>
              <a:spcAft>
                <a:spcPts val="0"/>
              </a:spcAft>
              <a:buNone/>
            </a:pPr>
            <a:r>
              <a:rPr lang="en-US" sz="7200" b="1" dirty="0" smtClean="0"/>
              <a:t>prepare </a:t>
            </a:r>
            <a:r>
              <a:rPr lang="en-US" sz="7200" b="1" dirty="0"/>
              <a:t>for college</a:t>
            </a:r>
            <a:r>
              <a:rPr lang="en-US" sz="7200" dirty="0"/>
              <a:t>, </a:t>
            </a:r>
            <a:endParaRPr lang="en-US" sz="7200" dirty="0" smtClean="0"/>
          </a:p>
          <a:p>
            <a:pPr marL="0" lvl="0" indent="0" algn="ctr" rtl="0">
              <a:spcBef>
                <a:spcPts val="2000"/>
              </a:spcBef>
              <a:spcAft>
                <a:spcPts val="0"/>
              </a:spcAft>
              <a:buNone/>
            </a:pPr>
            <a:r>
              <a:rPr lang="en-US" sz="7200" b="1" dirty="0" smtClean="0"/>
              <a:t>attain </a:t>
            </a:r>
            <a:r>
              <a:rPr lang="en-US" sz="7200" b="1" dirty="0"/>
              <a:t>their degree</a:t>
            </a:r>
            <a:r>
              <a:rPr lang="en-US" sz="7200" dirty="0"/>
              <a:t>, </a:t>
            </a:r>
            <a:endParaRPr lang="en-US" sz="7200" dirty="0" smtClean="0"/>
          </a:p>
          <a:p>
            <a:pPr marL="0" lvl="0" indent="0" algn="ctr" rtl="0">
              <a:spcBef>
                <a:spcPts val="2000"/>
              </a:spcBef>
              <a:spcAft>
                <a:spcPts val="0"/>
              </a:spcAft>
              <a:buNone/>
            </a:pPr>
            <a:r>
              <a:rPr lang="en-US" sz="7200" b="1" dirty="0" smtClean="0"/>
              <a:t>achieve </a:t>
            </a:r>
            <a:r>
              <a:rPr lang="en-US" sz="7200" b="1" dirty="0"/>
              <a:t>workforce success</a:t>
            </a:r>
            <a:r>
              <a:rPr lang="en-US" sz="7200" dirty="0"/>
              <a:t>, </a:t>
            </a:r>
            <a:endParaRPr lang="en-US" sz="7200" dirty="0" smtClean="0"/>
          </a:p>
          <a:p>
            <a:pPr marL="0" lvl="0" indent="0" algn="ctr" rtl="0">
              <a:spcBef>
                <a:spcPts val="2000"/>
              </a:spcBef>
              <a:spcAft>
                <a:spcPts val="0"/>
              </a:spcAft>
              <a:buNone/>
            </a:pPr>
            <a:r>
              <a:rPr lang="en-US" sz="7200" dirty="0" smtClean="0"/>
              <a:t>or </a:t>
            </a:r>
            <a:r>
              <a:rPr lang="en-US" sz="7200" b="1" dirty="0"/>
              <a:t>enrich their lives</a:t>
            </a:r>
            <a:r>
              <a:rPr lang="en-US" sz="7200" dirty="0" smtClean="0"/>
              <a:t>.</a:t>
            </a:r>
            <a:endParaRPr sz="7200" dirty="0"/>
          </a:p>
          <a:p>
            <a:pPr marL="0" lvl="0" indent="0" algn="ctr" rtl="0">
              <a:spcBef>
                <a:spcPts val="2000"/>
              </a:spcBef>
              <a:spcAft>
                <a:spcPts val="0"/>
              </a:spcAft>
              <a:buNone/>
            </a:pPr>
            <a:endParaRPr sz="7200" dirty="0"/>
          </a:p>
        </p:txBody>
      </p:sp>
      <p:sp>
        <p:nvSpPr>
          <p:cNvPr id="128" name="Google Shape;128;p19"/>
          <p:cNvSpPr txBox="1">
            <a:spLocks noGrp="1"/>
          </p:cNvSpPr>
          <p:nvPr>
            <p:ph type="sldNum" idx="12"/>
          </p:nvPr>
        </p:nvSpPr>
        <p:spPr>
          <a:xfrm>
            <a:off x="17216716" y="12712701"/>
            <a:ext cx="5484900" cy="7302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0"/>
          <p:cNvSpPr txBox="1">
            <a:spLocks noGrp="1"/>
          </p:cNvSpPr>
          <p:nvPr>
            <p:ph type="title"/>
          </p:nvPr>
        </p:nvSpPr>
        <p:spPr>
          <a:xfrm>
            <a:off x="1675964" y="730251"/>
            <a:ext cx="21025800" cy="1784349"/>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7200" dirty="0" smtClean="0"/>
              <a:t>CECE Goals</a:t>
            </a:r>
            <a:endParaRPr sz="7200" dirty="0"/>
          </a:p>
        </p:txBody>
      </p:sp>
      <p:sp>
        <p:nvSpPr>
          <p:cNvPr id="135" name="Google Shape;135;p20"/>
          <p:cNvSpPr txBox="1">
            <a:spLocks noGrp="1"/>
          </p:cNvSpPr>
          <p:nvPr>
            <p:ph type="body" idx="1"/>
          </p:nvPr>
        </p:nvSpPr>
        <p:spPr>
          <a:xfrm>
            <a:off x="1675964" y="2637692"/>
            <a:ext cx="21025800" cy="9716258"/>
          </a:xfrm>
          <a:prstGeom prst="rect">
            <a:avLst/>
          </a:prstGeom>
        </p:spPr>
        <p:txBody>
          <a:bodyPr spcFirstLastPara="1" wrap="square" lIns="91425" tIns="45700" rIns="91425" bIns="45700" anchor="t" anchorCtr="0">
            <a:noAutofit/>
          </a:bodyPr>
          <a:lstStyle/>
          <a:p>
            <a:pPr lvl="0" indent="-685800">
              <a:buSzPts val="7200"/>
              <a:buChar char="●"/>
            </a:pPr>
            <a:r>
              <a:rPr lang="en-US" dirty="0"/>
              <a:t>CECE Goal: Increase operational effectiveness to better service </a:t>
            </a:r>
            <a:r>
              <a:rPr lang="en-US" dirty="0" smtClean="0"/>
              <a:t>students</a:t>
            </a:r>
          </a:p>
          <a:p>
            <a:pPr lvl="1" indent="-685800">
              <a:buSzPts val="7200"/>
              <a:buChar char="●"/>
            </a:pPr>
            <a:r>
              <a:rPr lang="en-US" sz="4000" dirty="0" smtClean="0"/>
              <a:t>Improve business processes with CECE and its work with main campus.</a:t>
            </a:r>
          </a:p>
          <a:p>
            <a:pPr lvl="1" indent="-685800">
              <a:buSzPts val="7200"/>
              <a:buChar char="●"/>
            </a:pPr>
            <a:r>
              <a:rPr lang="en-US" sz="4000" dirty="0" smtClean="0"/>
              <a:t>Implement technology to support business processes and our work.</a:t>
            </a:r>
          </a:p>
          <a:p>
            <a:pPr lvl="1" indent="-685800">
              <a:buSzPts val="7200"/>
              <a:buChar char="●"/>
            </a:pPr>
            <a:r>
              <a:rPr lang="en-US" sz="4000" dirty="0" smtClean="0"/>
              <a:t>Align talent to support our work.</a:t>
            </a:r>
          </a:p>
          <a:p>
            <a:pPr lvl="1" indent="-685800">
              <a:buSzPts val="7200"/>
              <a:buChar char="●"/>
            </a:pPr>
            <a:endParaRPr lang="en-US" sz="4000" dirty="0"/>
          </a:p>
          <a:p>
            <a:pPr marL="228600" lvl="1" indent="0">
              <a:buSzPts val="7200"/>
              <a:buNone/>
            </a:pPr>
            <a:endParaRPr lang="en-US" sz="4000" dirty="0" smtClean="0"/>
          </a:p>
          <a:p>
            <a:pPr indent="-685800">
              <a:buSzPts val="7200"/>
              <a:buChar char="●"/>
            </a:pPr>
            <a:r>
              <a:rPr lang="en-US" dirty="0"/>
              <a:t>CECE Goal: Reach more students across the 100-year educational </a:t>
            </a:r>
            <a:r>
              <a:rPr lang="en-US" dirty="0" smtClean="0"/>
              <a:t>journey</a:t>
            </a:r>
          </a:p>
          <a:p>
            <a:pPr lvl="1" indent="-685800">
              <a:buSzPts val="7200"/>
              <a:buChar char="●"/>
            </a:pPr>
            <a:r>
              <a:rPr lang="en-US" sz="4000" dirty="0" smtClean="0"/>
              <a:t>Prepare for College</a:t>
            </a:r>
          </a:p>
          <a:p>
            <a:pPr lvl="1" indent="-685800">
              <a:buSzPts val="7200"/>
              <a:buChar char="●"/>
            </a:pPr>
            <a:r>
              <a:rPr lang="en-US" sz="4000" dirty="0" smtClean="0"/>
              <a:t>Earn Degrees</a:t>
            </a:r>
          </a:p>
          <a:p>
            <a:pPr lvl="1" indent="-685800">
              <a:buSzPts val="7200"/>
              <a:buChar char="●"/>
            </a:pPr>
            <a:r>
              <a:rPr lang="en-US" sz="4000" dirty="0" smtClean="0"/>
              <a:t>Achieve Success in the Workforce</a:t>
            </a:r>
          </a:p>
          <a:p>
            <a:pPr lvl="1" indent="-685800">
              <a:buSzPts val="7200"/>
              <a:buChar char="●"/>
            </a:pPr>
            <a:r>
              <a:rPr lang="en-US" sz="4000" dirty="0" smtClean="0"/>
              <a:t>Enrich Lives</a:t>
            </a:r>
            <a:endParaRPr sz="4000" dirty="0"/>
          </a:p>
          <a:p>
            <a:pPr marL="0" lvl="0" indent="0" algn="ctr" rtl="0">
              <a:spcBef>
                <a:spcPts val="2000"/>
              </a:spcBef>
              <a:spcAft>
                <a:spcPts val="0"/>
              </a:spcAft>
              <a:buNone/>
            </a:pPr>
            <a:endParaRPr sz="7200" dirty="0"/>
          </a:p>
          <a:p>
            <a:pPr marL="0" lvl="0" indent="0" algn="ctr" rtl="0">
              <a:spcBef>
                <a:spcPts val="2000"/>
              </a:spcBef>
              <a:spcAft>
                <a:spcPts val="0"/>
              </a:spcAft>
              <a:buNone/>
            </a:pPr>
            <a:endParaRPr sz="7200" dirty="0"/>
          </a:p>
          <a:p>
            <a:pPr marL="0" lvl="0" indent="0" algn="ctr" rtl="0">
              <a:spcBef>
                <a:spcPts val="2000"/>
              </a:spcBef>
              <a:spcAft>
                <a:spcPts val="0"/>
              </a:spcAft>
              <a:buNone/>
            </a:pPr>
            <a:endParaRPr sz="7200" dirty="0"/>
          </a:p>
        </p:txBody>
      </p:sp>
      <p:sp>
        <p:nvSpPr>
          <p:cNvPr id="136" name="Google Shape;136;p20"/>
          <p:cNvSpPr txBox="1">
            <a:spLocks noGrp="1"/>
          </p:cNvSpPr>
          <p:nvPr>
            <p:ph type="sldNum" idx="12"/>
          </p:nvPr>
        </p:nvSpPr>
        <p:spPr>
          <a:xfrm>
            <a:off x="17216716" y="12712701"/>
            <a:ext cx="5484900" cy="7302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IS&amp;T Satisfaction Survey Results</a:t>
            </a:r>
            <a:endParaRPr lang="en-US" dirty="0"/>
          </a:p>
        </p:txBody>
      </p:sp>
      <p:sp>
        <p:nvSpPr>
          <p:cNvPr id="3" name="Text Placeholder 2"/>
          <p:cNvSpPr>
            <a:spLocks noGrp="1"/>
          </p:cNvSpPr>
          <p:nvPr>
            <p:ph type="body" idx="1"/>
          </p:nvPr>
        </p:nvSpPr>
        <p:spPr/>
        <p:txBody>
          <a:bodyPr/>
          <a:lstStyle/>
          <a:p>
            <a:pPr marL="114300" indent="0">
              <a:buNone/>
            </a:pPr>
            <a:r>
              <a:rPr lang="en-US" dirty="0" smtClean="0"/>
              <a:t>  </a:t>
            </a: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135" y="3116628"/>
            <a:ext cx="12313573" cy="8657981"/>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090646092"/>
              </p:ext>
            </p:extLst>
          </p:nvPr>
        </p:nvGraphicFramePr>
        <p:xfrm>
          <a:off x="13617708" y="5331343"/>
          <a:ext cx="9251436" cy="4801314"/>
        </p:xfrm>
        <a:graphic>
          <a:graphicData uri="http://schemas.openxmlformats.org/drawingml/2006/table">
            <a:tbl>
              <a:tblPr firstRow="1" bandRow="1">
                <a:tableStyleId>{5C22544A-7EE6-4342-B048-85BDC9FD1C3A}</a:tableStyleId>
              </a:tblPr>
              <a:tblGrid>
                <a:gridCol w="5918800">
                  <a:extLst>
                    <a:ext uri="{9D8B030D-6E8A-4147-A177-3AD203B41FA5}">
                      <a16:colId xmlns:a16="http://schemas.microsoft.com/office/drawing/2014/main" val="181089572"/>
                    </a:ext>
                  </a:extLst>
                </a:gridCol>
                <a:gridCol w="1371600">
                  <a:extLst>
                    <a:ext uri="{9D8B030D-6E8A-4147-A177-3AD203B41FA5}">
                      <a16:colId xmlns:a16="http://schemas.microsoft.com/office/drawing/2014/main" val="1215865773"/>
                    </a:ext>
                  </a:extLst>
                </a:gridCol>
                <a:gridCol w="1961036">
                  <a:extLst>
                    <a:ext uri="{9D8B030D-6E8A-4147-A177-3AD203B41FA5}">
                      <a16:colId xmlns:a16="http://schemas.microsoft.com/office/drawing/2014/main" val="1000755749"/>
                    </a:ext>
                  </a:extLst>
                </a:gridCol>
              </a:tblGrid>
              <a:tr h="683379">
                <a:tc>
                  <a:txBody>
                    <a:bodyPr/>
                    <a:lstStyle/>
                    <a:p>
                      <a:r>
                        <a:rPr lang="en-US" sz="2000" dirty="0" smtClean="0"/>
                        <a:t>Response</a:t>
                      </a:r>
                      <a:endParaRPr lang="en-US" sz="2000" dirty="0"/>
                    </a:p>
                  </a:txBody>
                  <a:tcPr/>
                </a:tc>
                <a:tc>
                  <a:txBody>
                    <a:bodyPr/>
                    <a:lstStyle/>
                    <a:p>
                      <a:r>
                        <a:rPr lang="en-US" sz="2000" dirty="0" smtClean="0"/>
                        <a:t>Count</a:t>
                      </a:r>
                      <a:endParaRPr lang="en-US" sz="2000" dirty="0"/>
                    </a:p>
                  </a:txBody>
                  <a:tcPr/>
                </a:tc>
                <a:tc>
                  <a:txBody>
                    <a:bodyPr/>
                    <a:lstStyle/>
                    <a:p>
                      <a:r>
                        <a:rPr lang="en-US" sz="2000" dirty="0" smtClean="0"/>
                        <a:t>Percentage</a:t>
                      </a:r>
                      <a:endParaRPr lang="en-US" sz="2000" dirty="0"/>
                    </a:p>
                  </a:txBody>
                  <a:tcPr/>
                </a:tc>
                <a:extLst>
                  <a:ext uri="{0D108BD9-81ED-4DB2-BD59-A6C34878D82A}">
                    <a16:rowId xmlns:a16="http://schemas.microsoft.com/office/drawing/2014/main" val="3581079793"/>
                  </a:ext>
                </a:extLst>
              </a:tr>
              <a:tr h="683379">
                <a:tc>
                  <a:txBody>
                    <a:bodyPr/>
                    <a:lstStyle/>
                    <a:p>
                      <a:r>
                        <a:rPr lang="en-US" sz="2000" dirty="0" smtClean="0"/>
                        <a:t>Extremely Satisfied</a:t>
                      </a:r>
                      <a:endParaRPr lang="en-US" sz="2000" dirty="0"/>
                    </a:p>
                  </a:txBody>
                  <a:tcPr/>
                </a:tc>
                <a:tc>
                  <a:txBody>
                    <a:bodyPr/>
                    <a:lstStyle/>
                    <a:p>
                      <a:r>
                        <a:rPr lang="en-US" sz="2000" dirty="0" smtClean="0"/>
                        <a:t>19</a:t>
                      </a:r>
                      <a:endParaRPr lang="en-US" sz="2000" dirty="0"/>
                    </a:p>
                  </a:txBody>
                  <a:tcPr/>
                </a:tc>
                <a:tc>
                  <a:txBody>
                    <a:bodyPr/>
                    <a:lstStyle/>
                    <a:p>
                      <a:r>
                        <a:rPr lang="en-US" sz="2000" dirty="0" smtClean="0"/>
                        <a:t>41%</a:t>
                      </a:r>
                      <a:endParaRPr lang="en-US" sz="2000" dirty="0"/>
                    </a:p>
                  </a:txBody>
                  <a:tcPr/>
                </a:tc>
                <a:extLst>
                  <a:ext uri="{0D108BD9-81ED-4DB2-BD59-A6C34878D82A}">
                    <a16:rowId xmlns:a16="http://schemas.microsoft.com/office/drawing/2014/main" val="2165352767"/>
                  </a:ext>
                </a:extLst>
              </a:tr>
              <a:tr h="683379">
                <a:tc>
                  <a:txBody>
                    <a:bodyPr/>
                    <a:lstStyle/>
                    <a:p>
                      <a:r>
                        <a:rPr lang="en-US" sz="2000" dirty="0" smtClean="0"/>
                        <a:t>Somewhat Satisfied</a:t>
                      </a:r>
                      <a:endParaRPr lang="en-US" sz="2000" dirty="0"/>
                    </a:p>
                  </a:txBody>
                  <a:tcPr/>
                </a:tc>
                <a:tc>
                  <a:txBody>
                    <a:bodyPr/>
                    <a:lstStyle/>
                    <a:p>
                      <a:r>
                        <a:rPr lang="en-US" sz="2000" dirty="0" smtClean="0"/>
                        <a:t>17</a:t>
                      </a:r>
                      <a:endParaRPr lang="en-US" sz="2000" dirty="0"/>
                    </a:p>
                  </a:txBody>
                  <a:tcPr/>
                </a:tc>
                <a:tc>
                  <a:txBody>
                    <a:bodyPr/>
                    <a:lstStyle/>
                    <a:p>
                      <a:r>
                        <a:rPr lang="en-US" sz="2000" dirty="0" smtClean="0"/>
                        <a:t>37%</a:t>
                      </a:r>
                      <a:endParaRPr lang="en-US" sz="2000" dirty="0"/>
                    </a:p>
                  </a:txBody>
                  <a:tcPr/>
                </a:tc>
                <a:extLst>
                  <a:ext uri="{0D108BD9-81ED-4DB2-BD59-A6C34878D82A}">
                    <a16:rowId xmlns:a16="http://schemas.microsoft.com/office/drawing/2014/main" val="917935254"/>
                  </a:ext>
                </a:extLst>
              </a:tr>
              <a:tr h="694260">
                <a:tc>
                  <a:txBody>
                    <a:bodyPr/>
                    <a:lstStyle/>
                    <a:p>
                      <a:r>
                        <a:rPr lang="en-US" sz="2000" dirty="0" smtClean="0"/>
                        <a:t>Neither Satisfied nor dissatisfied</a:t>
                      </a:r>
                      <a:endParaRPr lang="en-US" sz="2000" dirty="0"/>
                    </a:p>
                  </a:txBody>
                  <a:tcPr/>
                </a:tc>
                <a:tc>
                  <a:txBody>
                    <a:bodyPr/>
                    <a:lstStyle/>
                    <a:p>
                      <a:r>
                        <a:rPr lang="en-US" sz="2000" dirty="0" smtClean="0"/>
                        <a:t>5</a:t>
                      </a:r>
                      <a:endParaRPr lang="en-US" sz="2000" dirty="0"/>
                    </a:p>
                  </a:txBody>
                  <a:tcPr/>
                </a:tc>
                <a:tc>
                  <a:txBody>
                    <a:bodyPr/>
                    <a:lstStyle/>
                    <a:p>
                      <a:r>
                        <a:rPr lang="en-US" sz="2000" dirty="0" smtClean="0"/>
                        <a:t>11%</a:t>
                      </a:r>
                    </a:p>
                    <a:p>
                      <a:endParaRPr lang="en-US" sz="2000" dirty="0"/>
                    </a:p>
                  </a:txBody>
                  <a:tcPr/>
                </a:tc>
                <a:extLst>
                  <a:ext uri="{0D108BD9-81ED-4DB2-BD59-A6C34878D82A}">
                    <a16:rowId xmlns:a16="http://schemas.microsoft.com/office/drawing/2014/main" val="2916854005"/>
                  </a:ext>
                </a:extLst>
              </a:tr>
              <a:tr h="683379">
                <a:tc>
                  <a:txBody>
                    <a:bodyPr/>
                    <a:lstStyle/>
                    <a:p>
                      <a:r>
                        <a:rPr lang="en-US" sz="2000" dirty="0" smtClean="0"/>
                        <a:t>Somewhat</a:t>
                      </a:r>
                      <a:r>
                        <a:rPr lang="en-US" sz="2000" baseline="0" dirty="0" smtClean="0"/>
                        <a:t> Dissatisfied</a:t>
                      </a:r>
                      <a:endParaRPr lang="en-US" sz="2000" dirty="0"/>
                    </a:p>
                  </a:txBody>
                  <a:tcPr/>
                </a:tc>
                <a:tc>
                  <a:txBody>
                    <a:bodyPr/>
                    <a:lstStyle/>
                    <a:p>
                      <a:r>
                        <a:rPr lang="en-US" sz="2000" dirty="0" smtClean="0"/>
                        <a:t>4</a:t>
                      </a:r>
                      <a:endParaRPr lang="en-US" sz="2000" dirty="0"/>
                    </a:p>
                  </a:txBody>
                  <a:tcPr/>
                </a:tc>
                <a:tc>
                  <a:txBody>
                    <a:bodyPr/>
                    <a:lstStyle/>
                    <a:p>
                      <a:r>
                        <a:rPr lang="en-US" sz="2000" dirty="0" smtClean="0"/>
                        <a:t>9%</a:t>
                      </a:r>
                      <a:endParaRPr lang="en-US" sz="2000" dirty="0"/>
                    </a:p>
                  </a:txBody>
                  <a:tcPr/>
                </a:tc>
                <a:extLst>
                  <a:ext uri="{0D108BD9-81ED-4DB2-BD59-A6C34878D82A}">
                    <a16:rowId xmlns:a16="http://schemas.microsoft.com/office/drawing/2014/main" val="2261224091"/>
                  </a:ext>
                </a:extLst>
              </a:tr>
              <a:tr h="683379">
                <a:tc>
                  <a:txBody>
                    <a:bodyPr/>
                    <a:lstStyle/>
                    <a:p>
                      <a:r>
                        <a:rPr lang="en-US" sz="2000" dirty="0" smtClean="0"/>
                        <a:t>Extremely Dissatisfied</a:t>
                      </a:r>
                      <a:endParaRPr lang="en-US" sz="2000" dirty="0"/>
                    </a:p>
                  </a:txBody>
                  <a:tcPr/>
                </a:tc>
                <a:tc>
                  <a:txBody>
                    <a:bodyPr/>
                    <a:lstStyle/>
                    <a:p>
                      <a:r>
                        <a:rPr lang="en-US" sz="2000" dirty="0" smtClean="0"/>
                        <a:t>1</a:t>
                      </a:r>
                      <a:endParaRPr lang="en-US" sz="2000" dirty="0"/>
                    </a:p>
                  </a:txBody>
                  <a:tcPr/>
                </a:tc>
                <a:tc>
                  <a:txBody>
                    <a:bodyPr/>
                    <a:lstStyle/>
                    <a:p>
                      <a:r>
                        <a:rPr lang="en-US" sz="2000" dirty="0" smtClean="0"/>
                        <a:t>2%</a:t>
                      </a:r>
                      <a:endParaRPr lang="en-US" sz="2000" dirty="0"/>
                    </a:p>
                  </a:txBody>
                  <a:tcPr/>
                </a:tc>
                <a:extLst>
                  <a:ext uri="{0D108BD9-81ED-4DB2-BD59-A6C34878D82A}">
                    <a16:rowId xmlns:a16="http://schemas.microsoft.com/office/drawing/2014/main" val="2084416181"/>
                  </a:ext>
                </a:extLst>
              </a:tr>
              <a:tr h="683379">
                <a:tc>
                  <a:txBody>
                    <a:bodyPr/>
                    <a:lstStyle/>
                    <a:p>
                      <a:pPr algn="r"/>
                      <a:r>
                        <a:rPr lang="en-US" sz="2000" dirty="0" smtClean="0"/>
                        <a:t>Total</a:t>
                      </a:r>
                      <a:endParaRPr lang="en-US" sz="2000" dirty="0"/>
                    </a:p>
                  </a:txBody>
                  <a:tcPr/>
                </a:tc>
                <a:tc>
                  <a:txBody>
                    <a:bodyPr/>
                    <a:lstStyle/>
                    <a:p>
                      <a:r>
                        <a:rPr lang="en-US" sz="2000" dirty="0" smtClean="0"/>
                        <a:t>46</a:t>
                      </a:r>
                      <a:endParaRPr lang="en-US" sz="2000" dirty="0"/>
                    </a:p>
                  </a:txBody>
                  <a:tcPr/>
                </a:tc>
                <a:tc>
                  <a:txBody>
                    <a:bodyPr/>
                    <a:lstStyle/>
                    <a:p>
                      <a:endParaRPr lang="en-US" sz="2000" dirty="0"/>
                    </a:p>
                  </a:txBody>
                  <a:tcPr/>
                </a:tc>
                <a:extLst>
                  <a:ext uri="{0D108BD9-81ED-4DB2-BD59-A6C34878D82A}">
                    <a16:rowId xmlns:a16="http://schemas.microsoft.com/office/drawing/2014/main" val="1180935061"/>
                  </a:ext>
                </a:extLst>
              </a:tr>
            </a:tbl>
          </a:graphicData>
        </a:graphic>
      </p:graphicFrame>
    </p:spTree>
    <p:extLst>
      <p:ext uri="{BB962C8B-B14F-4D97-AF65-F5344CB8AC3E}">
        <p14:creationId xmlns:p14="http://schemas.microsoft.com/office/powerpoint/2010/main" val="4116839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Responses</a:t>
            </a:r>
            <a:endParaRPr lang="en-US" dirty="0"/>
          </a:p>
        </p:txBody>
      </p:sp>
      <p:sp>
        <p:nvSpPr>
          <p:cNvPr id="3" name="Text Placeholder 2"/>
          <p:cNvSpPr>
            <a:spLocks noGrp="1"/>
          </p:cNvSpPr>
          <p:nvPr>
            <p:ph type="body" idx="1"/>
          </p:nvPr>
        </p:nvSpPr>
        <p:spPr/>
        <p:txBody>
          <a:bodyPr/>
          <a:lstStyle/>
          <a:p>
            <a:r>
              <a:rPr lang="en-US" dirty="0" smtClean="0"/>
              <a:t>Identify Patterns and build our goals and strategic plan.</a:t>
            </a:r>
          </a:p>
          <a:p>
            <a:r>
              <a:rPr lang="en-US" dirty="0" smtClean="0"/>
              <a:t>Keep working on and refining those things we are doing well. </a:t>
            </a:r>
          </a:p>
          <a:p>
            <a:r>
              <a:rPr lang="en-US" dirty="0" smtClean="0"/>
              <a:t>Work on ways to address those areas where CECE has expressed frustration with IS&amp;T.</a:t>
            </a: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3037677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IS&amp;T Satisfaction Survey Results Vision/Strategies</a:t>
            </a:r>
            <a:endParaRPr lang="en-US" sz="8000" dirty="0"/>
          </a:p>
        </p:txBody>
      </p:sp>
      <p:sp>
        <p:nvSpPr>
          <p:cNvPr id="3" name="Text Placeholder 2"/>
          <p:cNvSpPr>
            <a:spLocks noGrp="1"/>
          </p:cNvSpPr>
          <p:nvPr>
            <p:ph type="body" idx="1"/>
          </p:nvPr>
        </p:nvSpPr>
        <p:spPr/>
        <p:txBody>
          <a:bodyPr/>
          <a:lstStyle/>
          <a:p>
            <a:r>
              <a:rPr lang="en-US" dirty="0" smtClean="0"/>
              <a:t>Strongly Agree: IS&amp;T helps me perform my job in the most efficient way possible. (13)</a:t>
            </a:r>
          </a:p>
          <a:p>
            <a:r>
              <a:rPr lang="en-US" dirty="0" smtClean="0"/>
              <a:t>Somewhat Agree: IS&amp;T acts in my department’s best interest. (16)</a:t>
            </a:r>
          </a:p>
          <a:p>
            <a:r>
              <a:rPr lang="en-US" dirty="0" smtClean="0"/>
              <a:t>Neither Agree Or Disagree: IS&amp;T provides valuable insights into the best way to solve a problem or business decision (13)</a:t>
            </a:r>
          </a:p>
          <a:p>
            <a:r>
              <a:rPr lang="en-US" dirty="0" smtClean="0"/>
              <a:t>Somewhat Disagree: I understand the IS&amp;T strategic road map for future systems. (13)</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314317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dirty="0" smtClean="0"/>
              <a:t>IS&amp;T Satisfaction Survey Results Communication</a:t>
            </a:r>
            <a:endParaRPr lang="en-US" sz="8000" dirty="0"/>
          </a:p>
        </p:txBody>
      </p:sp>
      <p:sp>
        <p:nvSpPr>
          <p:cNvPr id="3" name="Text Placeholder 2"/>
          <p:cNvSpPr>
            <a:spLocks noGrp="1"/>
          </p:cNvSpPr>
          <p:nvPr>
            <p:ph type="body" idx="1"/>
          </p:nvPr>
        </p:nvSpPr>
        <p:spPr/>
        <p:txBody>
          <a:bodyPr/>
          <a:lstStyle/>
          <a:p>
            <a:r>
              <a:rPr lang="en-US" dirty="0" smtClean="0"/>
              <a:t>Strongly agree: IS&amp;T keeps IT systems up and running. (30)</a:t>
            </a:r>
          </a:p>
          <a:p>
            <a:r>
              <a:rPr lang="en-US" dirty="0" smtClean="0"/>
              <a:t>Somewhat agree: IS&amp;T provides resources for me to resolve issues on my own. (20)</a:t>
            </a:r>
          </a:p>
          <a:p>
            <a:r>
              <a:rPr lang="en-US" dirty="0" smtClean="0"/>
              <a:t>Neither </a:t>
            </a:r>
            <a:r>
              <a:rPr lang="en-US" dirty="0"/>
              <a:t>a</a:t>
            </a:r>
            <a:r>
              <a:rPr lang="en-US" dirty="0" smtClean="0"/>
              <a:t>gree nor disagree:  I know where my requests &amp; projects are in the process at any given time. (15)</a:t>
            </a:r>
          </a:p>
          <a:p>
            <a:r>
              <a:rPr lang="en-US" dirty="0" smtClean="0"/>
              <a:t>Somewhat disagree: IS&amp;T is interested in my suggestions &amp; feedback. (6)</a:t>
            </a:r>
          </a:p>
          <a:p>
            <a:r>
              <a:rPr lang="en-US" dirty="0" smtClean="0"/>
              <a:t>Strongly disagree: IS&amp;T is interested in my suggestions &amp; feedback. (6)</a:t>
            </a: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222403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IS&amp;T Comments</a:t>
            </a:r>
            <a:endParaRPr lang="en-US" dirty="0"/>
          </a:p>
        </p:txBody>
      </p:sp>
      <p:sp>
        <p:nvSpPr>
          <p:cNvPr id="3" name="Text Placeholder 2"/>
          <p:cNvSpPr>
            <a:spLocks noGrp="1"/>
          </p:cNvSpPr>
          <p:nvPr>
            <p:ph type="body" idx="1"/>
          </p:nvPr>
        </p:nvSpPr>
        <p:spPr/>
        <p:txBody>
          <a:bodyPr/>
          <a:lstStyle/>
          <a:p>
            <a:r>
              <a:rPr lang="en-US" sz="4800" dirty="0"/>
              <a:t>“The registration system does not have all the fields I need. I asked for 3 years to have a small notes field added and am told will make no changes to the </a:t>
            </a:r>
            <a:r>
              <a:rPr lang="en-US" sz="4800" dirty="0" smtClean="0"/>
              <a:t>intranet”</a:t>
            </a:r>
          </a:p>
          <a:p>
            <a:r>
              <a:rPr lang="en-US" sz="4800" dirty="0"/>
              <a:t>“Salesforce (or another CRM) would make it much easier for me to track students and hand them off between departments</a:t>
            </a:r>
            <a:r>
              <a:rPr lang="en-US" sz="4800" dirty="0" smtClean="0"/>
              <a:t>.”</a:t>
            </a:r>
          </a:p>
          <a:p>
            <a:r>
              <a:rPr lang="en-US" sz="4800" dirty="0"/>
              <a:t>“The main thing that isn't working well is sharing folders/items with people outside my department in Box. Because the permission settings haven't worked in the past for individual files, I've had to submit a task to set up folders, which isn't a sustainable practice and why we opt instead for using Google Suite products when we need to collaborate on the same document on the fly. </a:t>
            </a:r>
            <a:r>
              <a:rPr lang="en-US" sz="4800" dirty="0" smtClean="0"/>
              <a:t>“</a:t>
            </a:r>
            <a:endParaRPr lang="en-US" sz="48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325258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IS&amp;T Comments Continued</a:t>
            </a:r>
            <a:endParaRPr lang="en-US" dirty="0"/>
          </a:p>
        </p:txBody>
      </p:sp>
      <p:sp>
        <p:nvSpPr>
          <p:cNvPr id="3" name="Text Placeholder 2"/>
          <p:cNvSpPr>
            <a:spLocks noGrp="1"/>
          </p:cNvSpPr>
          <p:nvPr>
            <p:ph type="body" idx="1"/>
          </p:nvPr>
        </p:nvSpPr>
        <p:spPr/>
        <p:txBody>
          <a:bodyPr/>
          <a:lstStyle/>
          <a:p>
            <a:r>
              <a:rPr lang="en-US" sz="4400" dirty="0" smtClean="0"/>
              <a:t>“Knowledge </a:t>
            </a:r>
            <a:r>
              <a:rPr lang="en-US" sz="4400" dirty="0"/>
              <a:t>base is working well and is getting better. The intranet has information that is useful on a daily basis. Tableau reports are slow to be developed, confusing to use, sometimes incomplete, and sometimes inaccurate. We never seem to know when they are done, when they are changed, or where they are stored. I don’t know what I am able to do with reports or what reports are available to use. Salesforce implementation has been coming for years. And we still don’t use it. I guess I’m waiting still? Surveys have limited access. We are not able to change them ourselves, we wait too long for results and it’s confusing who is actually in charge of this. It’s not tools that are missing, it’s that we don’t have support. We are told that IS&amp;T wants to partner but it really seems they want to tell us we are doing wrong. We are told we won’t be able to do things the way we have done them but then we never find out how we are supposed to do things. Projects run on forever and we are left wondering what is going on</a:t>
            </a:r>
            <a:r>
              <a:rPr lang="en-US" sz="4400" dirty="0" smtClean="0"/>
              <a:t>.”</a:t>
            </a:r>
            <a:endParaRPr lang="en-US" sz="4400"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Tree>
    <p:extLst>
      <p:ext uri="{BB962C8B-B14F-4D97-AF65-F5344CB8AC3E}">
        <p14:creationId xmlns:p14="http://schemas.microsoft.com/office/powerpoint/2010/main" val="2105215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niversity of Utah">
      <a:dk1>
        <a:srgbClr val="000000"/>
      </a:dk1>
      <a:lt1>
        <a:srgbClr val="FFFFFF"/>
      </a:lt1>
      <a:dk2>
        <a:srgbClr val="595959"/>
      </a:dk2>
      <a:lt2>
        <a:srgbClr val="E7E6E6"/>
      </a:lt2>
      <a:accent1>
        <a:srgbClr val="CC0000"/>
      </a:accent1>
      <a:accent2>
        <a:srgbClr val="808080"/>
      </a:accent2>
      <a:accent3>
        <a:srgbClr val="A5A5A5"/>
      </a:accent3>
      <a:accent4>
        <a:srgbClr val="990000"/>
      </a:accent4>
      <a:accent5>
        <a:srgbClr val="3F3F3F"/>
      </a:accent5>
      <a:accent6>
        <a:srgbClr val="D8D8D8"/>
      </a:accent6>
      <a:hlink>
        <a:srgbClr val="CC0000"/>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1928</TotalTime>
  <Words>1186</Words>
  <Application>Microsoft Office PowerPoint</Application>
  <PresentationFormat>Custom</PresentationFormat>
  <Paragraphs>147</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Lato Black</vt:lpstr>
      <vt:lpstr>Lato Light</vt:lpstr>
      <vt:lpstr>Arial</vt:lpstr>
      <vt:lpstr>Calibri</vt:lpstr>
      <vt:lpstr>Office Theme</vt:lpstr>
      <vt:lpstr>CECE Mission</vt:lpstr>
      <vt:lpstr>CECE Vision</vt:lpstr>
      <vt:lpstr>CECE Goals</vt:lpstr>
      <vt:lpstr>IS&amp;T Satisfaction Survey Results</vt:lpstr>
      <vt:lpstr>Evaluation of Responses</vt:lpstr>
      <vt:lpstr>IS&amp;T Satisfaction Survey Results Vision/Strategies</vt:lpstr>
      <vt:lpstr>IS&amp;T Satisfaction Survey Results Communication</vt:lpstr>
      <vt:lpstr>IS&amp;T Comments</vt:lpstr>
      <vt:lpstr>IS&amp;T Comments Continued</vt:lpstr>
      <vt:lpstr> </vt:lpstr>
      <vt:lpstr> </vt:lpstr>
      <vt:lpstr>IS&amp;T Strategy</vt:lpstr>
      <vt:lpstr>KPI’s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CECE Mission</dc:title>
  <cp:lastModifiedBy>James Elder</cp:lastModifiedBy>
  <cp:revision>15</cp:revision>
  <cp:lastPrinted>2019-08-19T15:17:50Z</cp:lastPrinted>
  <dcterms:modified xsi:type="dcterms:W3CDTF">2019-08-20T20:41:25Z</dcterms:modified>
</cp:coreProperties>
</file>